
<file path=[Content_Types].xml><?xml version="1.0" encoding="utf-8"?>
<Types xmlns="http://schemas.openxmlformats.org/package/2006/content-types">
  <Default Extension="glb" ContentType="model/gltf.binary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64" r:id="rId6"/>
    <p:sldId id="265" r:id="rId7"/>
    <p:sldId id="260" r:id="rId8"/>
    <p:sldId id="267" r:id="rId9"/>
    <p:sldId id="259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eusa Farias dos Santos" initials="CFdS" lastIdx="3" clrIdx="0">
    <p:extLst>
      <p:ext uri="{19B8F6BF-5375-455C-9EA6-DF929625EA0E}">
        <p15:presenceInfo xmlns:p15="http://schemas.microsoft.com/office/powerpoint/2012/main" userId="Cleusa Farias dos Santo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0066"/>
    <a:srgbClr val="FFFF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41D727-CFBA-4C65-B483-C6FEE616E877}" v="507" dt="2021-07-19T17:56:15.6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48" y="-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eusa Farias dos Santos" userId="3d14c2da-380f-4e6d-907d-8ea8792570b8" providerId="ADAL" clId="{AB41D727-CFBA-4C65-B483-C6FEE616E877}"/>
    <pc:docChg chg="undo redo custSel mod addSld delSld modSld modMainMaster">
      <pc:chgData name="Cleusa Farias dos Santos" userId="3d14c2da-380f-4e6d-907d-8ea8792570b8" providerId="ADAL" clId="{AB41D727-CFBA-4C65-B483-C6FEE616E877}" dt="2021-07-19T17:57:24.480" v="19135" actId="2696"/>
      <pc:docMkLst>
        <pc:docMk/>
      </pc:docMkLst>
      <pc:sldChg chg="addSp delSp modSp">
        <pc:chgData name="Cleusa Farias dos Santos" userId="3d14c2da-380f-4e6d-907d-8ea8792570b8" providerId="ADAL" clId="{AB41D727-CFBA-4C65-B483-C6FEE616E877}" dt="2021-07-16T02:28:25.779" v="17404" actId="14100"/>
        <pc:sldMkLst>
          <pc:docMk/>
          <pc:sldMk cId="2594771789" sldId="257"/>
        </pc:sldMkLst>
        <pc:spChg chg="mod">
          <ac:chgData name="Cleusa Farias dos Santos" userId="3d14c2da-380f-4e6d-907d-8ea8792570b8" providerId="ADAL" clId="{AB41D727-CFBA-4C65-B483-C6FEE616E877}" dt="2021-07-14T22:44:18.156" v="4516" actId="207"/>
          <ac:spMkLst>
            <pc:docMk/>
            <pc:sldMk cId="2594771789" sldId="257"/>
            <ac:spMk id="5" creationId="{32CBAFC1-2B0A-4BD7-9EBE-08C838573EC4}"/>
          </ac:spMkLst>
        </pc:spChg>
        <pc:spChg chg="mod">
          <ac:chgData name="Cleusa Farias dos Santos" userId="3d14c2da-380f-4e6d-907d-8ea8792570b8" providerId="ADAL" clId="{AB41D727-CFBA-4C65-B483-C6FEE616E877}" dt="2021-07-16T02:13:28.375" v="17203" actId="20577"/>
          <ac:spMkLst>
            <pc:docMk/>
            <pc:sldMk cId="2594771789" sldId="257"/>
            <ac:spMk id="11" creationId="{5ACB18C5-80AD-4568-ACCC-21CB0A44066B}"/>
          </ac:spMkLst>
        </pc:spChg>
        <pc:spChg chg="del mod">
          <ac:chgData name="Cleusa Farias dos Santos" userId="3d14c2da-380f-4e6d-907d-8ea8792570b8" providerId="ADAL" clId="{AB41D727-CFBA-4C65-B483-C6FEE616E877}" dt="2021-07-14T22:11:54.600" v="3737"/>
          <ac:spMkLst>
            <pc:docMk/>
            <pc:sldMk cId="2594771789" sldId="257"/>
            <ac:spMk id="12" creationId="{56CEAEC6-6254-4159-B09A-12F41E42F868}"/>
          </ac:spMkLst>
        </pc:spChg>
        <pc:spChg chg="del mod">
          <ac:chgData name="Cleusa Farias dos Santos" userId="3d14c2da-380f-4e6d-907d-8ea8792570b8" providerId="ADAL" clId="{AB41D727-CFBA-4C65-B483-C6FEE616E877}" dt="2021-07-14T19:52:57.822" v="1079" actId="478"/>
          <ac:spMkLst>
            <pc:docMk/>
            <pc:sldMk cId="2594771789" sldId="257"/>
            <ac:spMk id="17" creationId="{713DE7D5-5AFC-454C-BA1C-4032F0235D55}"/>
          </ac:spMkLst>
        </pc:spChg>
        <pc:spChg chg="del">
          <ac:chgData name="Cleusa Farias dos Santos" userId="3d14c2da-380f-4e6d-907d-8ea8792570b8" providerId="ADAL" clId="{AB41D727-CFBA-4C65-B483-C6FEE616E877}" dt="2021-07-14T22:01:31.325" v="3521" actId="478"/>
          <ac:spMkLst>
            <pc:docMk/>
            <pc:sldMk cId="2594771789" sldId="257"/>
            <ac:spMk id="18" creationId="{CE8BF34B-2EF2-42DB-83C7-E319E2DA6F1F}"/>
          </ac:spMkLst>
        </pc:spChg>
        <pc:spChg chg="del mod">
          <ac:chgData name="Cleusa Farias dos Santos" userId="3d14c2da-380f-4e6d-907d-8ea8792570b8" providerId="ADAL" clId="{AB41D727-CFBA-4C65-B483-C6FEE616E877}" dt="2021-07-14T19:53:23.675" v="1122" actId="478"/>
          <ac:spMkLst>
            <pc:docMk/>
            <pc:sldMk cId="2594771789" sldId="257"/>
            <ac:spMk id="19" creationId="{1A0B61C5-919E-4933-804D-ADCA1DFC1466}"/>
          </ac:spMkLst>
        </pc:spChg>
        <pc:spChg chg="add del mod">
          <ac:chgData name="Cleusa Farias dos Santos" userId="3d14c2da-380f-4e6d-907d-8ea8792570b8" providerId="ADAL" clId="{AB41D727-CFBA-4C65-B483-C6FEE616E877}" dt="2021-07-14T19:16:08.624" v="338"/>
          <ac:spMkLst>
            <pc:docMk/>
            <pc:sldMk cId="2594771789" sldId="257"/>
            <ac:spMk id="20" creationId="{DAE5C30D-23C7-46C2-A129-5A0AA2601019}"/>
          </ac:spMkLst>
        </pc:spChg>
        <pc:spChg chg="add mod">
          <ac:chgData name="Cleusa Farias dos Santos" userId="3d14c2da-380f-4e6d-907d-8ea8792570b8" providerId="ADAL" clId="{AB41D727-CFBA-4C65-B483-C6FEE616E877}" dt="2021-07-14T21:00:47.363" v="2639" actId="1582"/>
          <ac:spMkLst>
            <pc:docMk/>
            <pc:sldMk cId="2594771789" sldId="257"/>
            <ac:spMk id="22" creationId="{E0DE5974-2884-4DCD-A0B1-141158F37AF8}"/>
          </ac:spMkLst>
        </pc:spChg>
        <pc:spChg chg="add del mod">
          <ac:chgData name="Cleusa Farias dos Santos" userId="3d14c2da-380f-4e6d-907d-8ea8792570b8" providerId="ADAL" clId="{AB41D727-CFBA-4C65-B483-C6FEE616E877}" dt="2021-07-14T19:37:28.640" v="652" actId="478"/>
          <ac:spMkLst>
            <pc:docMk/>
            <pc:sldMk cId="2594771789" sldId="257"/>
            <ac:spMk id="23" creationId="{880D0BB2-1148-46ED-8E96-D81BB6F0F980}"/>
          </ac:spMkLst>
        </pc:spChg>
        <pc:spChg chg="add mod">
          <ac:chgData name="Cleusa Farias dos Santos" userId="3d14c2da-380f-4e6d-907d-8ea8792570b8" providerId="ADAL" clId="{AB41D727-CFBA-4C65-B483-C6FEE616E877}" dt="2021-07-16T02:14:31.587" v="17209" actId="113"/>
          <ac:spMkLst>
            <pc:docMk/>
            <pc:sldMk cId="2594771789" sldId="257"/>
            <ac:spMk id="24" creationId="{CDF43204-07AB-46B2-BE81-4223B2A7E813}"/>
          </ac:spMkLst>
        </pc:spChg>
        <pc:spChg chg="add mod">
          <ac:chgData name="Cleusa Farias dos Santos" userId="3d14c2da-380f-4e6d-907d-8ea8792570b8" providerId="ADAL" clId="{AB41D727-CFBA-4C65-B483-C6FEE616E877}" dt="2021-07-16T02:26:12.940" v="17351" actId="1582"/>
          <ac:spMkLst>
            <pc:docMk/>
            <pc:sldMk cId="2594771789" sldId="257"/>
            <ac:spMk id="30" creationId="{C0D1733F-E6AB-4669-90E4-9333BD68537C}"/>
          </ac:spMkLst>
        </pc:spChg>
        <pc:spChg chg="add del mod">
          <ac:chgData name="Cleusa Farias dos Santos" userId="3d14c2da-380f-4e6d-907d-8ea8792570b8" providerId="ADAL" clId="{AB41D727-CFBA-4C65-B483-C6FEE616E877}" dt="2021-07-14T20:04:13.590" v="1315"/>
          <ac:spMkLst>
            <pc:docMk/>
            <pc:sldMk cId="2594771789" sldId="257"/>
            <ac:spMk id="33" creationId="{8C8D9CF2-132E-489F-A52D-057DDDC2179B}"/>
          </ac:spMkLst>
        </pc:spChg>
        <pc:spChg chg="add del mod">
          <ac:chgData name="Cleusa Farias dos Santos" userId="3d14c2da-380f-4e6d-907d-8ea8792570b8" providerId="ADAL" clId="{AB41D727-CFBA-4C65-B483-C6FEE616E877}" dt="2021-07-14T21:04:46.533" v="2682" actId="478"/>
          <ac:spMkLst>
            <pc:docMk/>
            <pc:sldMk cId="2594771789" sldId="257"/>
            <ac:spMk id="37" creationId="{146E3CE7-F648-48D7-B8F3-E5DC40B4EE9F}"/>
          </ac:spMkLst>
        </pc:spChg>
        <pc:spChg chg="add del mod">
          <ac:chgData name="Cleusa Farias dos Santos" userId="3d14c2da-380f-4e6d-907d-8ea8792570b8" providerId="ADAL" clId="{AB41D727-CFBA-4C65-B483-C6FEE616E877}" dt="2021-07-14T21:14:45.513" v="2792" actId="478"/>
          <ac:spMkLst>
            <pc:docMk/>
            <pc:sldMk cId="2594771789" sldId="257"/>
            <ac:spMk id="40" creationId="{B23E15E4-3571-4E2C-B65C-CE7F80C86988}"/>
          </ac:spMkLst>
        </pc:spChg>
        <pc:spChg chg="add del mod">
          <ac:chgData name="Cleusa Farias dos Santos" userId="3d14c2da-380f-4e6d-907d-8ea8792570b8" providerId="ADAL" clId="{AB41D727-CFBA-4C65-B483-C6FEE616E877}" dt="2021-07-14T21:14:43.252" v="2791" actId="478"/>
          <ac:spMkLst>
            <pc:docMk/>
            <pc:sldMk cId="2594771789" sldId="257"/>
            <ac:spMk id="41" creationId="{E9D7064E-61D8-411D-A13B-F00EC0B0AC57}"/>
          </ac:spMkLst>
        </pc:spChg>
        <pc:spChg chg="add del mod">
          <ac:chgData name="Cleusa Farias dos Santos" userId="3d14c2da-380f-4e6d-907d-8ea8792570b8" providerId="ADAL" clId="{AB41D727-CFBA-4C65-B483-C6FEE616E877}" dt="2021-07-14T21:16:40.786" v="2836" actId="478"/>
          <ac:spMkLst>
            <pc:docMk/>
            <pc:sldMk cId="2594771789" sldId="257"/>
            <ac:spMk id="42" creationId="{00753C12-853B-4920-B41B-046233120532}"/>
          </ac:spMkLst>
        </pc:spChg>
        <pc:spChg chg="add del mod">
          <ac:chgData name="Cleusa Farias dos Santos" userId="3d14c2da-380f-4e6d-907d-8ea8792570b8" providerId="ADAL" clId="{AB41D727-CFBA-4C65-B483-C6FEE616E877}" dt="2021-07-14T21:24:15.870" v="2923" actId="478"/>
          <ac:spMkLst>
            <pc:docMk/>
            <pc:sldMk cId="2594771789" sldId="257"/>
            <ac:spMk id="43" creationId="{B9AD9C43-77DB-4D7E-8C06-C16B506D4A55}"/>
          </ac:spMkLst>
        </pc:spChg>
        <pc:spChg chg="add del mod">
          <ac:chgData name="Cleusa Farias dos Santos" userId="3d14c2da-380f-4e6d-907d-8ea8792570b8" providerId="ADAL" clId="{AB41D727-CFBA-4C65-B483-C6FEE616E877}" dt="2021-07-14T21:37:10.390" v="3162" actId="478"/>
          <ac:spMkLst>
            <pc:docMk/>
            <pc:sldMk cId="2594771789" sldId="257"/>
            <ac:spMk id="45" creationId="{2570D0E8-9CC9-4A34-A373-DDA9B040C289}"/>
          </ac:spMkLst>
        </pc:spChg>
        <pc:spChg chg="add del mod">
          <ac:chgData name="Cleusa Farias dos Santos" userId="3d14c2da-380f-4e6d-907d-8ea8792570b8" providerId="ADAL" clId="{AB41D727-CFBA-4C65-B483-C6FEE616E877}" dt="2021-07-14T21:28:29.577" v="3106" actId="478"/>
          <ac:spMkLst>
            <pc:docMk/>
            <pc:sldMk cId="2594771789" sldId="257"/>
            <ac:spMk id="46" creationId="{32718F05-4367-498A-8EB7-D1B76D0C2585}"/>
          </ac:spMkLst>
        </pc:spChg>
        <pc:spChg chg="add del mod">
          <ac:chgData name="Cleusa Farias dos Santos" userId="3d14c2da-380f-4e6d-907d-8ea8792570b8" providerId="ADAL" clId="{AB41D727-CFBA-4C65-B483-C6FEE616E877}" dt="2021-07-14T21:29:29.219" v="3113" actId="478"/>
          <ac:spMkLst>
            <pc:docMk/>
            <pc:sldMk cId="2594771789" sldId="257"/>
            <ac:spMk id="47" creationId="{A3A94D56-5CB5-4D38-9D75-0A038B10EA57}"/>
          </ac:spMkLst>
        </pc:spChg>
        <pc:spChg chg="add del mod">
          <ac:chgData name="Cleusa Farias dos Santos" userId="3d14c2da-380f-4e6d-907d-8ea8792570b8" providerId="ADAL" clId="{AB41D727-CFBA-4C65-B483-C6FEE616E877}" dt="2021-07-14T21:30:01.444" v="3116" actId="478"/>
          <ac:spMkLst>
            <pc:docMk/>
            <pc:sldMk cId="2594771789" sldId="257"/>
            <ac:spMk id="48" creationId="{634124B0-D57B-4A94-AEA9-3E29836C4997}"/>
          </ac:spMkLst>
        </pc:spChg>
        <pc:spChg chg="add del mod">
          <ac:chgData name="Cleusa Farias dos Santos" userId="3d14c2da-380f-4e6d-907d-8ea8792570b8" providerId="ADAL" clId="{AB41D727-CFBA-4C65-B483-C6FEE616E877}" dt="2021-07-14T21:31:07.835" v="3120" actId="478"/>
          <ac:spMkLst>
            <pc:docMk/>
            <pc:sldMk cId="2594771789" sldId="257"/>
            <ac:spMk id="49" creationId="{70900A8A-87B9-4BBC-8D38-82B9828F632C}"/>
          </ac:spMkLst>
        </pc:spChg>
        <pc:spChg chg="add del mod">
          <ac:chgData name="Cleusa Farias dos Santos" userId="3d14c2da-380f-4e6d-907d-8ea8792570b8" providerId="ADAL" clId="{AB41D727-CFBA-4C65-B483-C6FEE616E877}" dt="2021-07-14T21:41:15.336" v="3283" actId="478"/>
          <ac:spMkLst>
            <pc:docMk/>
            <pc:sldMk cId="2594771789" sldId="257"/>
            <ac:spMk id="53" creationId="{41A7F5A4-2A45-46B4-9811-4E9712DD4F9B}"/>
          </ac:spMkLst>
        </pc:spChg>
        <pc:spChg chg="add mod">
          <ac:chgData name="Cleusa Farias dos Santos" userId="3d14c2da-380f-4e6d-907d-8ea8792570b8" providerId="ADAL" clId="{AB41D727-CFBA-4C65-B483-C6FEE616E877}" dt="2021-07-14T22:45:57.434" v="4593" actId="14100"/>
          <ac:spMkLst>
            <pc:docMk/>
            <pc:sldMk cId="2594771789" sldId="257"/>
            <ac:spMk id="62" creationId="{E8F98A3E-6923-47CF-BEB7-F18C3B15E10E}"/>
          </ac:spMkLst>
        </pc:spChg>
        <pc:spChg chg="add del mod">
          <ac:chgData name="Cleusa Farias dos Santos" userId="3d14c2da-380f-4e6d-907d-8ea8792570b8" providerId="ADAL" clId="{AB41D727-CFBA-4C65-B483-C6FEE616E877}" dt="2021-07-14T22:12:15.155" v="3739" actId="478"/>
          <ac:spMkLst>
            <pc:docMk/>
            <pc:sldMk cId="2594771789" sldId="257"/>
            <ac:spMk id="63" creationId="{A7C54DB0-FA89-494A-A6B3-CAE78C0760E2}"/>
          </ac:spMkLst>
        </pc:spChg>
        <pc:spChg chg="add del">
          <ac:chgData name="Cleusa Farias dos Santos" userId="3d14c2da-380f-4e6d-907d-8ea8792570b8" providerId="ADAL" clId="{AB41D727-CFBA-4C65-B483-C6FEE616E877}" dt="2021-07-14T22:26:01.664" v="4060"/>
          <ac:spMkLst>
            <pc:docMk/>
            <pc:sldMk cId="2594771789" sldId="257"/>
            <ac:spMk id="64" creationId="{D2F7AF8B-D00E-4783-9437-5344D8A62A83}"/>
          </ac:spMkLst>
        </pc:spChg>
        <pc:spChg chg="add mod">
          <ac:chgData name="Cleusa Farias dos Santos" userId="3d14c2da-380f-4e6d-907d-8ea8792570b8" providerId="ADAL" clId="{AB41D727-CFBA-4C65-B483-C6FEE616E877}" dt="2021-07-16T02:14:08.744" v="17207" actId="113"/>
          <ac:spMkLst>
            <pc:docMk/>
            <pc:sldMk cId="2594771789" sldId="257"/>
            <ac:spMk id="65" creationId="{112B9115-4367-4D2D-B331-4677F8129B77}"/>
          </ac:spMkLst>
        </pc:spChg>
        <pc:spChg chg="add del">
          <ac:chgData name="Cleusa Farias dos Santos" userId="3d14c2da-380f-4e6d-907d-8ea8792570b8" providerId="ADAL" clId="{AB41D727-CFBA-4C65-B483-C6FEE616E877}" dt="2021-07-14T22:17:38.811" v="3942" actId="478"/>
          <ac:spMkLst>
            <pc:docMk/>
            <pc:sldMk cId="2594771789" sldId="257"/>
            <ac:spMk id="66" creationId="{001275FC-674D-4712-A3FD-20875109DBEE}"/>
          </ac:spMkLst>
        </pc:spChg>
        <pc:spChg chg="add del mod">
          <ac:chgData name="Cleusa Farias dos Santos" userId="3d14c2da-380f-4e6d-907d-8ea8792570b8" providerId="ADAL" clId="{AB41D727-CFBA-4C65-B483-C6FEE616E877}" dt="2021-07-14T22:22:26.376" v="4026" actId="478"/>
          <ac:spMkLst>
            <pc:docMk/>
            <pc:sldMk cId="2594771789" sldId="257"/>
            <ac:spMk id="67" creationId="{0D6A976B-CA46-453F-9516-CEF74145FF2A}"/>
          </ac:spMkLst>
        </pc:spChg>
        <pc:spChg chg="add mod">
          <ac:chgData name="Cleusa Farias dos Santos" userId="3d14c2da-380f-4e6d-907d-8ea8792570b8" providerId="ADAL" clId="{AB41D727-CFBA-4C65-B483-C6FEE616E877}" dt="2021-07-14T22:25:42.524" v="4059" actId="208"/>
          <ac:spMkLst>
            <pc:docMk/>
            <pc:sldMk cId="2594771789" sldId="257"/>
            <ac:spMk id="68" creationId="{FBF6AD52-B7F9-4CD0-8008-31081583900C}"/>
          </ac:spMkLst>
        </pc:spChg>
        <pc:spChg chg="add mod">
          <ac:chgData name="Cleusa Farias dos Santos" userId="3d14c2da-380f-4e6d-907d-8ea8792570b8" providerId="ADAL" clId="{AB41D727-CFBA-4C65-B483-C6FEE616E877}" dt="2021-07-14T22:45:39.946" v="4591" actId="403"/>
          <ac:spMkLst>
            <pc:docMk/>
            <pc:sldMk cId="2594771789" sldId="257"/>
            <ac:spMk id="69" creationId="{9A2531FF-1B3A-4D8D-876F-AC15CA8F29C7}"/>
          </ac:spMkLst>
        </pc:spChg>
        <pc:spChg chg="add del mod">
          <ac:chgData name="Cleusa Farias dos Santos" userId="3d14c2da-380f-4e6d-907d-8ea8792570b8" providerId="ADAL" clId="{AB41D727-CFBA-4C65-B483-C6FEE616E877}" dt="2021-07-14T22:29:57.946" v="4186"/>
          <ac:spMkLst>
            <pc:docMk/>
            <pc:sldMk cId="2594771789" sldId="257"/>
            <ac:spMk id="70" creationId="{4C91A9BC-5AF6-45D9-8995-242B5BC54770}"/>
          </ac:spMkLst>
        </pc:spChg>
        <pc:spChg chg="add del mod">
          <ac:chgData name="Cleusa Farias dos Santos" userId="3d14c2da-380f-4e6d-907d-8ea8792570b8" providerId="ADAL" clId="{AB41D727-CFBA-4C65-B483-C6FEE616E877}" dt="2021-07-14T22:31:32.557" v="4279" actId="478"/>
          <ac:spMkLst>
            <pc:docMk/>
            <pc:sldMk cId="2594771789" sldId="257"/>
            <ac:spMk id="73" creationId="{2B54840D-7209-4ADA-B65C-973B7B16547E}"/>
          </ac:spMkLst>
        </pc:spChg>
        <pc:spChg chg="add mod">
          <ac:chgData name="Cleusa Farias dos Santos" userId="3d14c2da-380f-4e6d-907d-8ea8792570b8" providerId="ADAL" clId="{AB41D727-CFBA-4C65-B483-C6FEE616E877}" dt="2021-07-14T22:39:41.537" v="4486" actId="14100"/>
          <ac:spMkLst>
            <pc:docMk/>
            <pc:sldMk cId="2594771789" sldId="257"/>
            <ac:spMk id="78" creationId="{F8A6AA15-7FEC-497F-A5CE-BB767E0A9D46}"/>
          </ac:spMkLst>
        </pc:spChg>
        <pc:graphicFrameChg chg="add del mod">
          <ac:chgData name="Cleusa Farias dos Santos" userId="3d14c2da-380f-4e6d-907d-8ea8792570b8" providerId="ADAL" clId="{AB41D727-CFBA-4C65-B483-C6FEE616E877}" dt="2021-07-14T21:37:06.083" v="3161" actId="478"/>
          <ac:graphicFrameMkLst>
            <pc:docMk/>
            <pc:sldMk cId="2594771789" sldId="257"/>
            <ac:graphicFrameMk id="50" creationId="{5CE90327-96BB-4475-81AB-330F7DFD36BA}"/>
          </ac:graphicFrameMkLst>
        </pc:graphicFrameChg>
        <pc:graphicFrameChg chg="add del mod modGraphic">
          <ac:chgData name="Cleusa Farias dos Santos" userId="3d14c2da-380f-4e6d-907d-8ea8792570b8" providerId="ADAL" clId="{AB41D727-CFBA-4C65-B483-C6FEE616E877}" dt="2021-07-14T21:44:56.379" v="3296" actId="478"/>
          <ac:graphicFrameMkLst>
            <pc:docMk/>
            <pc:sldMk cId="2594771789" sldId="257"/>
            <ac:graphicFrameMk id="54" creationId="{3D4842AB-EBA6-484F-A5BA-05A8C9425DB6}"/>
          </ac:graphicFrameMkLst>
        </pc:graphicFrameChg>
        <pc:graphicFrameChg chg="add del mod modGraphic">
          <ac:chgData name="Cleusa Farias dos Santos" userId="3d14c2da-380f-4e6d-907d-8ea8792570b8" providerId="ADAL" clId="{AB41D727-CFBA-4C65-B483-C6FEE616E877}" dt="2021-07-14T21:47:24.326" v="3374" actId="478"/>
          <ac:graphicFrameMkLst>
            <pc:docMk/>
            <pc:sldMk cId="2594771789" sldId="257"/>
            <ac:graphicFrameMk id="55" creationId="{9EDEEDCA-3A26-432F-8153-3D7E5525412A}"/>
          </ac:graphicFrameMkLst>
        </pc:graphicFrameChg>
        <pc:graphicFrameChg chg="add del mod modGraphic">
          <ac:chgData name="Cleusa Farias dos Santos" userId="3d14c2da-380f-4e6d-907d-8ea8792570b8" providerId="ADAL" clId="{AB41D727-CFBA-4C65-B483-C6FEE616E877}" dt="2021-07-14T21:49:41.368" v="3377" actId="478"/>
          <ac:graphicFrameMkLst>
            <pc:docMk/>
            <pc:sldMk cId="2594771789" sldId="257"/>
            <ac:graphicFrameMk id="56" creationId="{0519652D-1E8D-4F77-BA16-85264F9A2F93}"/>
          </ac:graphicFrameMkLst>
        </pc:graphicFrameChg>
        <pc:graphicFrameChg chg="add del mod">
          <ac:chgData name="Cleusa Farias dos Santos" userId="3d14c2da-380f-4e6d-907d-8ea8792570b8" providerId="ADAL" clId="{AB41D727-CFBA-4C65-B483-C6FEE616E877}" dt="2021-07-14T21:53:21.677" v="3386" actId="478"/>
          <ac:graphicFrameMkLst>
            <pc:docMk/>
            <pc:sldMk cId="2594771789" sldId="257"/>
            <ac:graphicFrameMk id="57" creationId="{3EC3B22A-58BD-4033-BCD0-60771D19E711}"/>
          </ac:graphicFrameMkLst>
        </pc:graphicFrameChg>
        <pc:picChg chg="add del mod">
          <ac:chgData name="Cleusa Farias dos Santos" userId="3d14c2da-380f-4e6d-907d-8ea8792570b8" providerId="ADAL" clId="{AB41D727-CFBA-4C65-B483-C6FEE616E877}" dt="2021-07-14T22:33:19.480" v="4335" actId="208"/>
          <ac:picMkLst>
            <pc:docMk/>
            <pc:sldMk cId="2594771789" sldId="257"/>
            <ac:picMk id="7" creationId="{241D7C47-B583-42F7-A8F8-DB4E24048143}"/>
          </ac:picMkLst>
        </pc:picChg>
        <pc:picChg chg="add del mod">
          <ac:chgData name="Cleusa Farias dos Santos" userId="3d14c2da-380f-4e6d-907d-8ea8792570b8" providerId="ADAL" clId="{AB41D727-CFBA-4C65-B483-C6FEE616E877}" dt="2021-07-16T02:27:28.106" v="17394" actId="1582"/>
          <ac:picMkLst>
            <pc:docMk/>
            <pc:sldMk cId="2594771789" sldId="257"/>
            <ac:picMk id="21" creationId="{8F04842D-D60D-494E-A7E3-917D00CFE549}"/>
          </ac:picMkLst>
        </pc:picChg>
        <pc:picChg chg="add del mod">
          <ac:chgData name="Cleusa Farias dos Santos" userId="3d14c2da-380f-4e6d-907d-8ea8792570b8" providerId="ADAL" clId="{AB41D727-CFBA-4C65-B483-C6FEE616E877}" dt="2021-07-14T20:58:56.854" v="2511" actId="478"/>
          <ac:picMkLst>
            <pc:docMk/>
            <pc:sldMk cId="2594771789" sldId="257"/>
            <ac:picMk id="26" creationId="{477F0D63-A0B9-4280-80E4-89EE312836FF}"/>
          </ac:picMkLst>
        </pc:picChg>
        <pc:picChg chg="add del mod">
          <ac:chgData name="Cleusa Farias dos Santos" userId="3d14c2da-380f-4e6d-907d-8ea8792570b8" providerId="ADAL" clId="{AB41D727-CFBA-4C65-B483-C6FEE616E877}" dt="2021-07-14T19:45:29.615" v="760" actId="478"/>
          <ac:picMkLst>
            <pc:docMk/>
            <pc:sldMk cId="2594771789" sldId="257"/>
            <ac:picMk id="27" creationId="{A0AAD093-3A88-4F06-AAA4-EA13FA02F6CD}"/>
          </ac:picMkLst>
        </pc:picChg>
        <pc:picChg chg="add del mod">
          <ac:chgData name="Cleusa Farias dos Santos" userId="3d14c2da-380f-4e6d-907d-8ea8792570b8" providerId="ADAL" clId="{AB41D727-CFBA-4C65-B483-C6FEE616E877}" dt="2021-07-14T20:57:09.616" v="2449" actId="478"/>
          <ac:picMkLst>
            <pc:docMk/>
            <pc:sldMk cId="2594771789" sldId="257"/>
            <ac:picMk id="29" creationId="{8D6FE0F3-E89D-4A3E-AC72-91741EB493B4}"/>
          </ac:picMkLst>
        </pc:picChg>
        <pc:picChg chg="add del mod">
          <ac:chgData name="Cleusa Farias dos Santos" userId="3d14c2da-380f-4e6d-907d-8ea8792570b8" providerId="ADAL" clId="{AB41D727-CFBA-4C65-B483-C6FEE616E877}" dt="2021-07-14T21:01:43.753" v="2641" actId="478"/>
          <ac:picMkLst>
            <pc:docMk/>
            <pc:sldMk cId="2594771789" sldId="257"/>
            <ac:picMk id="31" creationId="{22214446-6C76-49BD-AB0B-4902271EC0E8}"/>
          </ac:picMkLst>
        </pc:picChg>
        <pc:picChg chg="add del mod">
          <ac:chgData name="Cleusa Farias dos Santos" userId="3d14c2da-380f-4e6d-907d-8ea8792570b8" providerId="ADAL" clId="{AB41D727-CFBA-4C65-B483-C6FEE616E877}" dt="2021-07-14T21:01:42.162" v="2640" actId="478"/>
          <ac:picMkLst>
            <pc:docMk/>
            <pc:sldMk cId="2594771789" sldId="257"/>
            <ac:picMk id="32" creationId="{F8781EBA-7FB7-42B7-93B7-3F0CA5EDE830}"/>
          </ac:picMkLst>
        </pc:picChg>
        <pc:picChg chg="add mod">
          <ac:chgData name="Cleusa Farias dos Santos" userId="3d14c2da-380f-4e6d-907d-8ea8792570b8" providerId="ADAL" clId="{AB41D727-CFBA-4C65-B483-C6FEE616E877}" dt="2021-07-14T20:04:28.606" v="1316" actId="14100"/>
          <ac:picMkLst>
            <pc:docMk/>
            <pc:sldMk cId="2594771789" sldId="257"/>
            <ac:picMk id="34" creationId="{498F6974-CC47-41C1-99E5-7B2FD22E56E4}"/>
          </ac:picMkLst>
        </pc:picChg>
        <pc:picChg chg="add del mod">
          <ac:chgData name="Cleusa Farias dos Santos" userId="3d14c2da-380f-4e6d-907d-8ea8792570b8" providerId="ADAL" clId="{AB41D727-CFBA-4C65-B483-C6FEE616E877}" dt="2021-07-14T20:58:58.188" v="2512" actId="478"/>
          <ac:picMkLst>
            <pc:docMk/>
            <pc:sldMk cId="2594771789" sldId="257"/>
            <ac:picMk id="35" creationId="{5CDB6C4E-F6C8-4D6F-A4BF-9FCAA6835020}"/>
          </ac:picMkLst>
        </pc:picChg>
        <pc:picChg chg="add del mod">
          <ac:chgData name="Cleusa Farias dos Santos" userId="3d14c2da-380f-4e6d-907d-8ea8792570b8" providerId="ADAL" clId="{AB41D727-CFBA-4C65-B483-C6FEE616E877}" dt="2021-07-14T22:14:07.598" v="3894"/>
          <ac:picMkLst>
            <pc:docMk/>
            <pc:sldMk cId="2594771789" sldId="257"/>
            <ac:picMk id="36" creationId="{031D00A6-9E02-4E79-80E1-E511EB78ED3B}"/>
          </ac:picMkLst>
        </pc:picChg>
        <pc:picChg chg="add del mod">
          <ac:chgData name="Cleusa Farias dos Santos" userId="3d14c2da-380f-4e6d-907d-8ea8792570b8" providerId="ADAL" clId="{AB41D727-CFBA-4C65-B483-C6FEE616E877}" dt="2021-07-14T21:39:56.996" v="3274" actId="478"/>
          <ac:picMkLst>
            <pc:docMk/>
            <pc:sldMk cId="2594771789" sldId="257"/>
            <ac:picMk id="52" creationId="{9A1DE3DA-E270-4C3F-A4DD-7566272801C8}"/>
          </ac:picMkLst>
        </pc:picChg>
        <pc:picChg chg="add del mod">
          <ac:chgData name="Cleusa Farias dos Santos" userId="3d14c2da-380f-4e6d-907d-8ea8792570b8" providerId="ADAL" clId="{AB41D727-CFBA-4C65-B483-C6FEE616E877}" dt="2021-07-14T22:25:14.332" v="4055" actId="478"/>
          <ac:picMkLst>
            <pc:docMk/>
            <pc:sldMk cId="2594771789" sldId="257"/>
            <ac:picMk id="58" creationId="{857E6EE2-7119-4E3A-AB78-5C5E48FB24EB}"/>
          </ac:picMkLst>
        </pc:picChg>
        <pc:picChg chg="add mod">
          <ac:chgData name="Cleusa Farias dos Santos" userId="3d14c2da-380f-4e6d-907d-8ea8792570b8" providerId="ADAL" clId="{AB41D727-CFBA-4C65-B483-C6FEE616E877}" dt="2021-07-14T22:48:52.855" v="4661" actId="1036"/>
          <ac:picMkLst>
            <pc:docMk/>
            <pc:sldMk cId="2594771789" sldId="257"/>
            <ac:picMk id="59" creationId="{09C08CD2-0A36-4F48-9764-EFB43A4FFCD6}"/>
          </ac:picMkLst>
        </pc:picChg>
        <pc:picChg chg="add mod">
          <ac:chgData name="Cleusa Farias dos Santos" userId="3d14c2da-380f-4e6d-907d-8ea8792570b8" providerId="ADAL" clId="{AB41D727-CFBA-4C65-B483-C6FEE616E877}" dt="2021-07-14T22:53:34.804" v="4675" actId="1582"/>
          <ac:picMkLst>
            <pc:docMk/>
            <pc:sldMk cId="2594771789" sldId="257"/>
            <ac:picMk id="60" creationId="{64F2950E-A111-49F0-A90E-3DF8B1E9A30A}"/>
          </ac:picMkLst>
        </pc:picChg>
        <pc:picChg chg="add del mod">
          <ac:chgData name="Cleusa Farias dos Santos" userId="3d14c2da-380f-4e6d-907d-8ea8792570b8" providerId="ADAL" clId="{AB41D727-CFBA-4C65-B483-C6FEE616E877}" dt="2021-07-14T22:32:36.273" v="4331"/>
          <ac:picMkLst>
            <pc:docMk/>
            <pc:sldMk cId="2594771789" sldId="257"/>
            <ac:picMk id="61" creationId="{018A4ACB-88BB-4522-92E2-AA90022FB362}"/>
          </ac:picMkLst>
        </pc:picChg>
        <pc:picChg chg="add mod">
          <ac:chgData name="Cleusa Farias dos Santos" userId="3d14c2da-380f-4e6d-907d-8ea8792570b8" providerId="ADAL" clId="{AB41D727-CFBA-4C65-B483-C6FEE616E877}" dt="2021-07-14T22:30:03.528" v="4197" actId="1036"/>
          <ac:picMkLst>
            <pc:docMk/>
            <pc:sldMk cId="2594771789" sldId="257"/>
            <ac:picMk id="71" creationId="{7E32499A-BDF2-41AE-9750-794AB2515FE1}"/>
          </ac:picMkLst>
        </pc:picChg>
        <pc:picChg chg="add mod">
          <ac:chgData name="Cleusa Farias dos Santos" userId="3d14c2da-380f-4e6d-907d-8ea8792570b8" providerId="ADAL" clId="{AB41D727-CFBA-4C65-B483-C6FEE616E877}" dt="2021-07-14T22:33:08.565" v="4334" actId="1076"/>
          <ac:picMkLst>
            <pc:docMk/>
            <pc:sldMk cId="2594771789" sldId="257"/>
            <ac:picMk id="72" creationId="{3A0F65C4-F903-4F79-8736-BDE3A023AF5A}"/>
          </ac:picMkLst>
        </pc:picChg>
        <pc:picChg chg="add mod">
          <ac:chgData name="Cleusa Farias dos Santos" userId="3d14c2da-380f-4e6d-907d-8ea8792570b8" providerId="ADAL" clId="{AB41D727-CFBA-4C65-B483-C6FEE616E877}" dt="2021-07-14T22:53:23.551" v="4673" actId="1582"/>
          <ac:picMkLst>
            <pc:docMk/>
            <pc:sldMk cId="2594771789" sldId="257"/>
            <ac:picMk id="74" creationId="{57808340-8C96-4195-8FA0-B28BEE375BAA}"/>
          </ac:picMkLst>
        </pc:picChg>
        <pc:picChg chg="add del mod">
          <ac:chgData name="Cleusa Farias dos Santos" userId="3d14c2da-380f-4e6d-907d-8ea8792570b8" providerId="ADAL" clId="{AB41D727-CFBA-4C65-B483-C6FEE616E877}" dt="2021-07-14T22:36:33.015" v="4378" actId="478"/>
          <ac:picMkLst>
            <pc:docMk/>
            <pc:sldMk cId="2594771789" sldId="257"/>
            <ac:picMk id="75" creationId="{15289202-20A2-42AE-B694-6A121912145F}"/>
          </ac:picMkLst>
        </pc:picChg>
        <pc:picChg chg="add mod">
          <ac:chgData name="Cleusa Farias dos Santos" userId="3d14c2da-380f-4e6d-907d-8ea8792570b8" providerId="ADAL" clId="{AB41D727-CFBA-4C65-B483-C6FEE616E877}" dt="2021-07-14T22:53:17.254" v="4672" actId="1582"/>
          <ac:picMkLst>
            <pc:docMk/>
            <pc:sldMk cId="2594771789" sldId="257"/>
            <ac:picMk id="76" creationId="{AC3E0FAD-6524-432B-AE1B-406CA94BE5B3}"/>
          </ac:picMkLst>
        </pc:picChg>
        <pc:picChg chg="add mod">
          <ac:chgData name="Cleusa Farias dos Santos" userId="3d14c2da-380f-4e6d-907d-8ea8792570b8" providerId="ADAL" clId="{AB41D727-CFBA-4C65-B483-C6FEE616E877}" dt="2021-07-14T22:52:59.780" v="4671" actId="1582"/>
          <ac:picMkLst>
            <pc:docMk/>
            <pc:sldMk cId="2594771789" sldId="257"/>
            <ac:picMk id="77" creationId="{52CC9D7B-9851-4195-8E3F-75A6FBB9FE9C}"/>
          </ac:picMkLst>
        </pc:picChg>
        <pc:inkChg chg="add del">
          <ac:chgData name="Cleusa Farias dos Santos" userId="3d14c2da-380f-4e6d-907d-8ea8792570b8" providerId="ADAL" clId="{AB41D727-CFBA-4C65-B483-C6FEE616E877}" dt="2021-07-14T21:25:10.789" v="2925"/>
          <ac:inkMkLst>
            <pc:docMk/>
            <pc:sldMk cId="2594771789" sldId="257"/>
            <ac:inkMk id="44" creationId="{E8133130-A804-41E0-AE5A-E0AA4D800863}"/>
          </ac:inkMkLst>
        </pc:inkChg>
        <pc:cxnChg chg="add del mod">
          <ac:chgData name="Cleusa Farias dos Santos" userId="3d14c2da-380f-4e6d-907d-8ea8792570b8" providerId="ADAL" clId="{AB41D727-CFBA-4C65-B483-C6FEE616E877}" dt="2021-07-14T21:06:55.911" v="2722" actId="478"/>
          <ac:cxnSpMkLst>
            <pc:docMk/>
            <pc:sldMk cId="2594771789" sldId="257"/>
            <ac:cxnSpMk id="39" creationId="{79E70603-E02C-46CC-A40A-ED32D88EA117}"/>
          </ac:cxnSpMkLst>
        </pc:cxnChg>
        <pc:cxnChg chg="add mod">
          <ac:chgData name="Cleusa Farias dos Santos" userId="3d14c2da-380f-4e6d-907d-8ea8792570b8" providerId="ADAL" clId="{AB41D727-CFBA-4C65-B483-C6FEE616E877}" dt="2021-07-16T02:28:25.779" v="17404" actId="14100"/>
          <ac:cxnSpMkLst>
            <pc:docMk/>
            <pc:sldMk cId="2594771789" sldId="257"/>
            <ac:cxnSpMk id="80" creationId="{27B4FA64-E2E8-494E-A5FF-98DD305D7220}"/>
          </ac:cxnSpMkLst>
        </pc:cxnChg>
      </pc:sldChg>
      <pc:sldChg chg="addSp delSp modSp del">
        <pc:chgData name="Cleusa Farias dos Santos" userId="3d14c2da-380f-4e6d-907d-8ea8792570b8" providerId="ADAL" clId="{AB41D727-CFBA-4C65-B483-C6FEE616E877}" dt="2021-07-15T15:21:52.246" v="9101" actId="2696"/>
        <pc:sldMkLst>
          <pc:docMk/>
          <pc:sldMk cId="3049619510" sldId="258"/>
        </pc:sldMkLst>
        <pc:spChg chg="del">
          <ac:chgData name="Cleusa Farias dos Santos" userId="3d14c2da-380f-4e6d-907d-8ea8792570b8" providerId="ADAL" clId="{AB41D727-CFBA-4C65-B483-C6FEE616E877}" dt="2021-07-14T19:55:43.079" v="1179" actId="478"/>
          <ac:spMkLst>
            <pc:docMk/>
            <pc:sldMk cId="3049619510" sldId="258"/>
            <ac:spMk id="5" creationId="{32CBAFC1-2B0A-4BD7-9EBE-08C838573EC4}"/>
          </ac:spMkLst>
        </pc:spChg>
        <pc:spChg chg="add del mod">
          <ac:chgData name="Cleusa Farias dos Santos" userId="3d14c2da-380f-4e6d-907d-8ea8792570b8" providerId="ADAL" clId="{AB41D727-CFBA-4C65-B483-C6FEE616E877}" dt="2021-07-14T23:16:38.177" v="5761" actId="478"/>
          <ac:spMkLst>
            <pc:docMk/>
            <pc:sldMk cId="3049619510" sldId="258"/>
            <ac:spMk id="6" creationId="{DD634E20-4BD2-40D0-9D8D-7D7D2A83C2DE}"/>
          </ac:spMkLst>
        </pc:spChg>
        <pc:spChg chg="add del mod">
          <ac:chgData name="Cleusa Farias dos Santos" userId="3d14c2da-380f-4e6d-907d-8ea8792570b8" providerId="ADAL" clId="{AB41D727-CFBA-4C65-B483-C6FEE616E877}" dt="2021-07-14T19:59:59.045" v="1215" actId="478"/>
          <ac:spMkLst>
            <pc:docMk/>
            <pc:sldMk cId="3049619510" sldId="258"/>
            <ac:spMk id="7" creationId="{5332CDCF-A6B3-4B29-B243-34E5F2BCEE4D}"/>
          </ac:spMkLst>
        </pc:spChg>
        <pc:spChg chg="add mod">
          <ac:chgData name="Cleusa Farias dos Santos" userId="3d14c2da-380f-4e6d-907d-8ea8792570b8" providerId="ADAL" clId="{AB41D727-CFBA-4C65-B483-C6FEE616E877}" dt="2021-07-14T19:58:43.395" v="1213" actId="1037"/>
          <ac:spMkLst>
            <pc:docMk/>
            <pc:sldMk cId="3049619510" sldId="258"/>
            <ac:spMk id="8" creationId="{29398A5A-EF88-4F95-83D0-829510044E0B}"/>
          </ac:spMkLst>
        </pc:spChg>
        <pc:spChg chg="add del mod">
          <ac:chgData name="Cleusa Farias dos Santos" userId="3d14c2da-380f-4e6d-907d-8ea8792570b8" providerId="ADAL" clId="{AB41D727-CFBA-4C65-B483-C6FEE616E877}" dt="2021-07-14T20:28:37.384" v="1366"/>
          <ac:spMkLst>
            <pc:docMk/>
            <pc:sldMk cId="3049619510" sldId="258"/>
            <ac:spMk id="9" creationId="{8C21D40D-2026-4187-8105-D00E6595C284}"/>
          </ac:spMkLst>
        </pc:spChg>
        <pc:spChg chg="add del mod">
          <ac:chgData name="Cleusa Farias dos Santos" userId="3d14c2da-380f-4e6d-907d-8ea8792570b8" providerId="ADAL" clId="{AB41D727-CFBA-4C65-B483-C6FEE616E877}" dt="2021-07-14T20:31:24.200" v="1455"/>
          <ac:spMkLst>
            <pc:docMk/>
            <pc:sldMk cId="3049619510" sldId="258"/>
            <ac:spMk id="11" creationId="{14049D60-ADB2-44F1-8869-98E79AAF4DA4}"/>
          </ac:spMkLst>
        </pc:spChg>
        <pc:spChg chg="add mod">
          <ac:chgData name="Cleusa Farias dos Santos" userId="3d14c2da-380f-4e6d-907d-8ea8792570b8" providerId="ADAL" clId="{AB41D727-CFBA-4C65-B483-C6FEE616E877}" dt="2021-07-14T23:20:48.028" v="5825" actId="1035"/>
          <ac:spMkLst>
            <pc:docMk/>
            <pc:sldMk cId="3049619510" sldId="258"/>
            <ac:spMk id="14" creationId="{733ABD25-30F0-4E94-A002-B486E12006F4}"/>
          </ac:spMkLst>
        </pc:spChg>
        <pc:spChg chg="add del mod">
          <ac:chgData name="Cleusa Farias dos Santos" userId="3d14c2da-380f-4e6d-907d-8ea8792570b8" providerId="ADAL" clId="{AB41D727-CFBA-4C65-B483-C6FEE616E877}" dt="2021-07-14T20:38:31.609" v="1903"/>
          <ac:spMkLst>
            <pc:docMk/>
            <pc:sldMk cId="3049619510" sldId="258"/>
            <ac:spMk id="15" creationId="{C7031690-888E-4853-A235-5C47DAAC862A}"/>
          </ac:spMkLst>
        </pc:spChg>
        <pc:spChg chg="add del mod">
          <ac:chgData name="Cleusa Farias dos Santos" userId="3d14c2da-380f-4e6d-907d-8ea8792570b8" providerId="ADAL" clId="{AB41D727-CFBA-4C65-B483-C6FEE616E877}" dt="2021-07-14T20:41:02.593" v="1957" actId="478"/>
          <ac:spMkLst>
            <pc:docMk/>
            <pc:sldMk cId="3049619510" sldId="258"/>
            <ac:spMk id="17" creationId="{E6303E2C-441B-43CF-BBFA-F674794319D7}"/>
          </ac:spMkLst>
        </pc:spChg>
        <pc:spChg chg="add mod">
          <ac:chgData name="Cleusa Farias dos Santos" userId="3d14c2da-380f-4e6d-907d-8ea8792570b8" providerId="ADAL" clId="{AB41D727-CFBA-4C65-B483-C6FEE616E877}" dt="2021-07-14T23:20:32.459" v="5814" actId="14100"/>
          <ac:spMkLst>
            <pc:docMk/>
            <pc:sldMk cId="3049619510" sldId="258"/>
            <ac:spMk id="24" creationId="{E43BBA8E-BBE3-4D2B-941A-E5B0884ADE02}"/>
          </ac:spMkLst>
        </pc:spChg>
        <pc:spChg chg="add mod">
          <ac:chgData name="Cleusa Farias dos Santos" userId="3d14c2da-380f-4e6d-907d-8ea8792570b8" providerId="ADAL" clId="{AB41D727-CFBA-4C65-B483-C6FEE616E877}" dt="2021-07-14T23:16:47.372" v="5764" actId="1035"/>
          <ac:spMkLst>
            <pc:docMk/>
            <pc:sldMk cId="3049619510" sldId="258"/>
            <ac:spMk id="25" creationId="{882D0D5E-D9C0-4DFC-B985-22BBD4FF5AC3}"/>
          </ac:spMkLst>
        </pc:spChg>
        <pc:picChg chg="mod">
          <ac:chgData name="Cleusa Farias dos Santos" userId="3d14c2da-380f-4e6d-907d-8ea8792570b8" providerId="ADAL" clId="{AB41D727-CFBA-4C65-B483-C6FEE616E877}" dt="2021-07-14T23:09:07.069" v="5536" actId="14100"/>
          <ac:picMkLst>
            <pc:docMk/>
            <pc:sldMk cId="3049619510" sldId="258"/>
            <ac:picMk id="2" creationId="{FE05AD24-EB7B-4207-80B7-36240435C31C}"/>
          </ac:picMkLst>
        </pc:picChg>
        <pc:picChg chg="del mod">
          <ac:chgData name="Cleusa Farias dos Santos" userId="3d14c2da-380f-4e6d-907d-8ea8792570b8" providerId="ADAL" clId="{AB41D727-CFBA-4C65-B483-C6FEE616E877}" dt="2021-07-14T22:55:00.165" v="4676" actId="478"/>
          <ac:picMkLst>
            <pc:docMk/>
            <pc:sldMk cId="3049619510" sldId="258"/>
            <ac:picMk id="3" creationId="{E7472ED0-B706-45D4-B709-5F4F13DFC96B}"/>
          </ac:picMkLst>
        </pc:picChg>
        <pc:picChg chg="add del mod">
          <ac:chgData name="Cleusa Farias dos Santos" userId="3d14c2da-380f-4e6d-907d-8ea8792570b8" providerId="ADAL" clId="{AB41D727-CFBA-4C65-B483-C6FEE616E877}" dt="2021-07-14T20:28:37.384" v="1364" actId="478"/>
          <ac:picMkLst>
            <pc:docMk/>
            <pc:sldMk cId="3049619510" sldId="258"/>
            <ac:picMk id="10" creationId="{50A12D4F-1BEE-4EE0-B99E-6EE1B4D376BC}"/>
          </ac:picMkLst>
        </pc:picChg>
        <pc:picChg chg="add del mod">
          <ac:chgData name="Cleusa Farias dos Santos" userId="3d14c2da-380f-4e6d-907d-8ea8792570b8" providerId="ADAL" clId="{AB41D727-CFBA-4C65-B483-C6FEE616E877}" dt="2021-07-14T23:20:17.655" v="5811" actId="14100"/>
          <ac:picMkLst>
            <pc:docMk/>
            <pc:sldMk cId="3049619510" sldId="258"/>
            <ac:picMk id="12" creationId="{F3D0309A-993B-40F1-8098-F5486C74E568}"/>
          </ac:picMkLst>
        </pc:picChg>
        <pc:picChg chg="add del mod">
          <ac:chgData name="Cleusa Farias dos Santos" userId="3d14c2da-380f-4e6d-907d-8ea8792570b8" providerId="ADAL" clId="{AB41D727-CFBA-4C65-B483-C6FEE616E877}" dt="2021-07-14T20:33:36.099" v="1584" actId="478"/>
          <ac:picMkLst>
            <pc:docMk/>
            <pc:sldMk cId="3049619510" sldId="258"/>
            <ac:picMk id="13" creationId="{8A7C808A-3C62-4183-93C4-BAB4AC583704}"/>
          </ac:picMkLst>
        </pc:picChg>
        <pc:picChg chg="add del mod">
          <ac:chgData name="Cleusa Farias dos Santos" userId="3d14c2da-380f-4e6d-907d-8ea8792570b8" providerId="ADAL" clId="{AB41D727-CFBA-4C65-B483-C6FEE616E877}" dt="2021-07-14T20:51:42.185" v="2240" actId="478"/>
          <ac:picMkLst>
            <pc:docMk/>
            <pc:sldMk cId="3049619510" sldId="258"/>
            <ac:picMk id="16" creationId="{7999FDBD-CD1B-45D6-8B22-9F07AACD8768}"/>
          </ac:picMkLst>
        </pc:picChg>
        <pc:picChg chg="add del mod">
          <ac:chgData name="Cleusa Farias dos Santos" userId="3d14c2da-380f-4e6d-907d-8ea8792570b8" providerId="ADAL" clId="{AB41D727-CFBA-4C65-B483-C6FEE616E877}" dt="2021-07-15T00:33:11.429" v="5857" actId="478"/>
          <ac:picMkLst>
            <pc:docMk/>
            <pc:sldMk cId="3049619510" sldId="258"/>
            <ac:picMk id="19" creationId="{0A37B4DD-7F1B-4F3D-BE52-3932C4F21575}"/>
          </ac:picMkLst>
        </pc:picChg>
        <pc:picChg chg="add mod">
          <ac:chgData name="Cleusa Farias dos Santos" userId="3d14c2da-380f-4e6d-907d-8ea8792570b8" providerId="ADAL" clId="{AB41D727-CFBA-4C65-B483-C6FEE616E877}" dt="2021-07-14T23:12:08.920" v="5707" actId="1037"/>
          <ac:picMkLst>
            <pc:docMk/>
            <pc:sldMk cId="3049619510" sldId="258"/>
            <ac:picMk id="20" creationId="{13B7A49F-DC07-4E12-BE13-A8DA092449B6}"/>
          </ac:picMkLst>
        </pc:picChg>
        <pc:picChg chg="add mod">
          <ac:chgData name="Cleusa Farias dos Santos" userId="3d14c2da-380f-4e6d-907d-8ea8792570b8" providerId="ADAL" clId="{AB41D727-CFBA-4C65-B483-C6FEE616E877}" dt="2021-07-14T23:12:18.941" v="5714" actId="1035"/>
          <ac:picMkLst>
            <pc:docMk/>
            <pc:sldMk cId="3049619510" sldId="258"/>
            <ac:picMk id="21" creationId="{7AF4E827-F0B0-42FE-B86A-2CF67A757615}"/>
          </ac:picMkLst>
        </pc:picChg>
        <pc:picChg chg="add mod">
          <ac:chgData name="Cleusa Farias dos Santos" userId="3d14c2da-380f-4e6d-907d-8ea8792570b8" providerId="ADAL" clId="{AB41D727-CFBA-4C65-B483-C6FEE616E877}" dt="2021-07-14T23:05:36.159" v="5490" actId="1076"/>
          <ac:picMkLst>
            <pc:docMk/>
            <pc:sldMk cId="3049619510" sldId="258"/>
            <ac:picMk id="22" creationId="{82BB0D80-A123-4508-BA99-8B80B66E88BA}"/>
          </ac:picMkLst>
        </pc:picChg>
        <pc:picChg chg="add mod">
          <ac:chgData name="Cleusa Farias dos Santos" userId="3d14c2da-380f-4e6d-907d-8ea8792570b8" providerId="ADAL" clId="{AB41D727-CFBA-4C65-B483-C6FEE616E877}" dt="2021-07-14T23:06:05.840" v="5498" actId="688"/>
          <ac:picMkLst>
            <pc:docMk/>
            <pc:sldMk cId="3049619510" sldId="258"/>
            <ac:picMk id="23" creationId="{7B3F8BC6-277F-4F1F-A704-B6BFEECACF90}"/>
          </ac:picMkLst>
        </pc:picChg>
        <pc:picChg chg="add mod">
          <ac:chgData name="Cleusa Farias dos Santos" userId="3d14c2da-380f-4e6d-907d-8ea8792570b8" providerId="ADAL" clId="{AB41D727-CFBA-4C65-B483-C6FEE616E877}" dt="2021-07-14T23:21:45.008" v="5843" actId="1037"/>
          <ac:picMkLst>
            <pc:docMk/>
            <pc:sldMk cId="3049619510" sldId="258"/>
            <ac:picMk id="26" creationId="{CCA754A3-DBFF-4FA8-904D-4DE18528E83D}"/>
          </ac:picMkLst>
        </pc:picChg>
      </pc:sldChg>
      <pc:sldChg chg="addSp delSp modSp delAnim modAnim addCm delCm">
        <pc:chgData name="Cleusa Farias dos Santos" userId="3d14c2da-380f-4e6d-907d-8ea8792570b8" providerId="ADAL" clId="{AB41D727-CFBA-4C65-B483-C6FEE616E877}" dt="2021-07-16T02:11:26.897" v="17196" actId="1038"/>
        <pc:sldMkLst>
          <pc:docMk/>
          <pc:sldMk cId="489414804" sldId="259"/>
        </pc:sldMkLst>
        <pc:spChg chg="add del mod">
          <ac:chgData name="Cleusa Farias dos Santos" userId="3d14c2da-380f-4e6d-907d-8ea8792570b8" providerId="ADAL" clId="{AB41D727-CFBA-4C65-B483-C6FEE616E877}" dt="2021-07-15T00:38:18.234" v="5922" actId="478"/>
          <ac:spMkLst>
            <pc:docMk/>
            <pc:sldMk cId="489414804" sldId="259"/>
            <ac:spMk id="5" creationId="{13502473-8210-4246-B358-C055039EFD37}"/>
          </ac:spMkLst>
        </pc:spChg>
        <pc:spChg chg="add del mod">
          <ac:chgData name="Cleusa Farias dos Santos" userId="3d14c2da-380f-4e6d-907d-8ea8792570b8" providerId="ADAL" clId="{AB41D727-CFBA-4C65-B483-C6FEE616E877}" dt="2021-07-14T21:13:53.294" v="2783" actId="478"/>
          <ac:spMkLst>
            <pc:docMk/>
            <pc:sldMk cId="489414804" sldId="259"/>
            <ac:spMk id="10" creationId="{8047E516-0F90-41A6-8F82-9E7C5FC5ED3B}"/>
          </ac:spMkLst>
        </pc:spChg>
        <pc:spChg chg="add del mod">
          <ac:chgData name="Cleusa Farias dos Santos" userId="3d14c2da-380f-4e6d-907d-8ea8792570b8" providerId="ADAL" clId="{AB41D727-CFBA-4C65-B483-C6FEE616E877}" dt="2021-07-14T21:14:32.227" v="2790" actId="478"/>
          <ac:spMkLst>
            <pc:docMk/>
            <pc:sldMk cId="489414804" sldId="259"/>
            <ac:spMk id="11" creationId="{C26C29F1-979B-4E1B-978F-35C00C24F1DA}"/>
          </ac:spMkLst>
        </pc:spChg>
        <pc:spChg chg="add del mod">
          <ac:chgData name="Cleusa Farias dos Santos" userId="3d14c2da-380f-4e6d-907d-8ea8792570b8" providerId="ADAL" clId="{AB41D727-CFBA-4C65-B483-C6FEE616E877}" dt="2021-07-14T22:16:57.721" v="3936" actId="478"/>
          <ac:spMkLst>
            <pc:docMk/>
            <pc:sldMk cId="489414804" sldId="259"/>
            <ac:spMk id="12" creationId="{19B64626-EFE4-409F-A65A-8C3C0D8FAE40}"/>
          </ac:spMkLst>
        </pc:spChg>
        <pc:spChg chg="add del mod">
          <ac:chgData name="Cleusa Farias dos Santos" userId="3d14c2da-380f-4e6d-907d-8ea8792570b8" providerId="ADAL" clId="{AB41D727-CFBA-4C65-B483-C6FEE616E877}" dt="2021-07-16T01:10:22.073" v="15003" actId="478"/>
          <ac:spMkLst>
            <pc:docMk/>
            <pc:sldMk cId="489414804" sldId="259"/>
            <ac:spMk id="13" creationId="{01AB8CA1-DEF8-45D8-9782-643B4CEBE0C0}"/>
          </ac:spMkLst>
        </pc:spChg>
        <pc:spChg chg="add del mod">
          <ac:chgData name="Cleusa Farias dos Santos" userId="3d14c2da-380f-4e6d-907d-8ea8792570b8" providerId="ADAL" clId="{AB41D727-CFBA-4C65-B483-C6FEE616E877}" dt="2021-07-16T01:14:32.978" v="15374" actId="478"/>
          <ac:spMkLst>
            <pc:docMk/>
            <pc:sldMk cId="489414804" sldId="259"/>
            <ac:spMk id="17" creationId="{BC9F1A32-4F17-4C2E-AE1B-E1F376E9891A}"/>
          </ac:spMkLst>
        </pc:spChg>
        <pc:spChg chg="add del mod">
          <ac:chgData name="Cleusa Farias dos Santos" userId="3d14c2da-380f-4e6d-907d-8ea8792570b8" providerId="ADAL" clId="{AB41D727-CFBA-4C65-B483-C6FEE616E877}" dt="2021-07-16T01:16:49.931" v="15515" actId="478"/>
          <ac:spMkLst>
            <pc:docMk/>
            <pc:sldMk cId="489414804" sldId="259"/>
            <ac:spMk id="18" creationId="{C44FD731-33F7-4D5C-8449-F9820AD4F45E}"/>
          </ac:spMkLst>
        </pc:spChg>
        <pc:spChg chg="add del mod">
          <ac:chgData name="Cleusa Farias dos Santos" userId="3d14c2da-380f-4e6d-907d-8ea8792570b8" providerId="ADAL" clId="{AB41D727-CFBA-4C65-B483-C6FEE616E877}" dt="2021-07-16T00:42:48.446" v="14533" actId="478"/>
          <ac:spMkLst>
            <pc:docMk/>
            <pc:sldMk cId="489414804" sldId="259"/>
            <ac:spMk id="19" creationId="{FA22F94A-C0A0-437E-8963-C4BC2C888649}"/>
          </ac:spMkLst>
        </pc:spChg>
        <pc:spChg chg="add mod">
          <ac:chgData name="Cleusa Farias dos Santos" userId="3d14c2da-380f-4e6d-907d-8ea8792570b8" providerId="ADAL" clId="{AB41D727-CFBA-4C65-B483-C6FEE616E877}" dt="2021-07-16T01:32:27.765" v="16076" actId="113"/>
          <ac:spMkLst>
            <pc:docMk/>
            <pc:sldMk cId="489414804" sldId="259"/>
            <ac:spMk id="22" creationId="{FD220519-5A1D-4ED2-994D-94AC23456D88}"/>
          </ac:spMkLst>
        </pc:spChg>
        <pc:spChg chg="add mod">
          <ac:chgData name="Cleusa Farias dos Santos" userId="3d14c2da-380f-4e6d-907d-8ea8792570b8" providerId="ADAL" clId="{AB41D727-CFBA-4C65-B483-C6FEE616E877}" dt="2021-07-16T01:32:42.563" v="16078" actId="113"/>
          <ac:spMkLst>
            <pc:docMk/>
            <pc:sldMk cId="489414804" sldId="259"/>
            <ac:spMk id="24" creationId="{35286B55-ED6A-45C1-BD1B-E3FBC050A01F}"/>
          </ac:spMkLst>
        </pc:spChg>
        <pc:spChg chg="add del">
          <ac:chgData name="Cleusa Farias dos Santos" userId="3d14c2da-380f-4e6d-907d-8ea8792570b8" providerId="ADAL" clId="{AB41D727-CFBA-4C65-B483-C6FEE616E877}" dt="2021-07-16T01:20:36.819" v="15528"/>
          <ac:spMkLst>
            <pc:docMk/>
            <pc:sldMk cId="489414804" sldId="259"/>
            <ac:spMk id="25" creationId="{2E64F2A9-E00A-428B-9A45-200396882957}"/>
          </ac:spMkLst>
        </pc:spChg>
        <pc:spChg chg="add del mod">
          <ac:chgData name="Cleusa Farias dos Santos" userId="3d14c2da-380f-4e6d-907d-8ea8792570b8" providerId="ADAL" clId="{AB41D727-CFBA-4C65-B483-C6FEE616E877}" dt="2021-07-16T01:30:27.006" v="15974" actId="478"/>
          <ac:spMkLst>
            <pc:docMk/>
            <pc:sldMk cId="489414804" sldId="259"/>
            <ac:spMk id="26" creationId="{539584A8-9C5C-44C0-AF4F-3A79E838B9A3}"/>
          </ac:spMkLst>
        </pc:spChg>
        <pc:spChg chg="add del mod">
          <ac:chgData name="Cleusa Farias dos Santos" userId="3d14c2da-380f-4e6d-907d-8ea8792570b8" providerId="ADAL" clId="{AB41D727-CFBA-4C65-B483-C6FEE616E877}" dt="2021-07-16T01:35:45.815" v="16153" actId="478"/>
          <ac:spMkLst>
            <pc:docMk/>
            <pc:sldMk cId="489414804" sldId="259"/>
            <ac:spMk id="35" creationId="{18321A44-AECF-4351-81CB-49A52BB82CD5}"/>
          </ac:spMkLst>
        </pc:spChg>
        <pc:spChg chg="add del">
          <ac:chgData name="Cleusa Farias dos Santos" userId="3d14c2da-380f-4e6d-907d-8ea8792570b8" providerId="ADAL" clId="{AB41D727-CFBA-4C65-B483-C6FEE616E877}" dt="2021-07-16T01:36:43.524" v="16155"/>
          <ac:spMkLst>
            <pc:docMk/>
            <pc:sldMk cId="489414804" sldId="259"/>
            <ac:spMk id="36" creationId="{E07CB796-51BC-43F9-82F1-EFC51417A028}"/>
          </ac:spMkLst>
        </pc:spChg>
        <pc:spChg chg="add del mod">
          <ac:chgData name="Cleusa Farias dos Santos" userId="3d14c2da-380f-4e6d-907d-8ea8792570b8" providerId="ADAL" clId="{AB41D727-CFBA-4C65-B483-C6FEE616E877}" dt="2021-07-16T01:56:47.583" v="16816" actId="478"/>
          <ac:spMkLst>
            <pc:docMk/>
            <pc:sldMk cId="489414804" sldId="259"/>
            <ac:spMk id="41" creationId="{37188777-9945-4985-98A6-A16607A64C8E}"/>
          </ac:spMkLst>
        </pc:spChg>
        <pc:spChg chg="add del mod">
          <ac:chgData name="Cleusa Farias dos Santos" userId="3d14c2da-380f-4e6d-907d-8ea8792570b8" providerId="ADAL" clId="{AB41D727-CFBA-4C65-B483-C6FEE616E877}" dt="2021-07-16T02:00:33.446" v="16903" actId="478"/>
          <ac:spMkLst>
            <pc:docMk/>
            <pc:sldMk cId="489414804" sldId="259"/>
            <ac:spMk id="42" creationId="{264CA425-BC24-443D-9D94-67EB76E617A1}"/>
          </ac:spMkLst>
        </pc:spChg>
        <pc:spChg chg="add del mod">
          <ac:chgData name="Cleusa Farias dos Santos" userId="3d14c2da-380f-4e6d-907d-8ea8792570b8" providerId="ADAL" clId="{AB41D727-CFBA-4C65-B483-C6FEE616E877}" dt="2021-07-16T01:59:31.543" v="16870" actId="478"/>
          <ac:spMkLst>
            <pc:docMk/>
            <pc:sldMk cId="489414804" sldId="259"/>
            <ac:spMk id="43" creationId="{0460D765-16EE-49B9-A7C6-481BC2AA1219}"/>
          </ac:spMkLst>
        </pc:spChg>
        <pc:spChg chg="add del mod">
          <ac:chgData name="Cleusa Farias dos Santos" userId="3d14c2da-380f-4e6d-907d-8ea8792570b8" providerId="ADAL" clId="{AB41D727-CFBA-4C65-B483-C6FEE616E877}" dt="2021-07-16T02:00:29.897" v="16902" actId="478"/>
          <ac:spMkLst>
            <pc:docMk/>
            <pc:sldMk cId="489414804" sldId="259"/>
            <ac:spMk id="44" creationId="{0DEACFF2-F94D-4AD2-9B51-D41CDBEDF6E6}"/>
          </ac:spMkLst>
        </pc:spChg>
        <pc:spChg chg="add mod">
          <ac:chgData name="Cleusa Farias dos Santos" userId="3d14c2da-380f-4e6d-907d-8ea8792570b8" providerId="ADAL" clId="{AB41D727-CFBA-4C65-B483-C6FEE616E877}" dt="2021-07-16T02:11:09.299" v="17190" actId="14100"/>
          <ac:spMkLst>
            <pc:docMk/>
            <pc:sldMk cId="489414804" sldId="259"/>
            <ac:spMk id="45" creationId="{8B9FE7E2-6F12-414E-8328-B8987493CDF5}"/>
          </ac:spMkLst>
        </pc:spChg>
        <pc:spChg chg="add mod">
          <ac:chgData name="Cleusa Farias dos Santos" userId="3d14c2da-380f-4e6d-907d-8ea8792570b8" providerId="ADAL" clId="{AB41D727-CFBA-4C65-B483-C6FEE616E877}" dt="2021-07-16T02:11:26.897" v="17196" actId="1038"/>
          <ac:spMkLst>
            <pc:docMk/>
            <pc:sldMk cId="489414804" sldId="259"/>
            <ac:spMk id="47" creationId="{BD99FB22-8DFD-4C83-B9C3-6A2279BDAE86}"/>
          </ac:spMkLst>
        </pc:spChg>
        <pc:graphicFrameChg chg="add del mod">
          <ac:chgData name="Cleusa Farias dos Santos" userId="3d14c2da-380f-4e6d-907d-8ea8792570b8" providerId="ADAL" clId="{AB41D727-CFBA-4C65-B483-C6FEE616E877}" dt="2021-07-16T01:43:46.981" v="16252" actId="478"/>
          <ac:graphicFrameMkLst>
            <pc:docMk/>
            <pc:sldMk cId="489414804" sldId="259"/>
            <ac:graphicFrameMk id="37" creationId="{D50BFE83-10E3-4C29-A1A7-53D0BCC85671}"/>
          </ac:graphicFrameMkLst>
        </pc:graphicFrameChg>
        <pc:graphicFrameChg chg="add del mod">
          <ac:chgData name="Cleusa Farias dos Santos" userId="3d14c2da-380f-4e6d-907d-8ea8792570b8" providerId="ADAL" clId="{AB41D727-CFBA-4C65-B483-C6FEE616E877}" dt="2021-07-16T01:47:24.082" v="16254" actId="478"/>
          <ac:graphicFrameMkLst>
            <pc:docMk/>
            <pc:sldMk cId="489414804" sldId="259"/>
            <ac:graphicFrameMk id="38" creationId="{71EE39C0-95AC-4009-B2D1-3FC85782F13B}"/>
          </ac:graphicFrameMkLst>
        </pc:graphicFrameChg>
        <pc:graphicFrameChg chg="add del mod">
          <ac:chgData name="Cleusa Farias dos Santos" userId="3d14c2da-380f-4e6d-907d-8ea8792570b8" providerId="ADAL" clId="{AB41D727-CFBA-4C65-B483-C6FEE616E877}" dt="2021-07-16T01:50:12.535" v="16410" actId="478"/>
          <ac:graphicFrameMkLst>
            <pc:docMk/>
            <pc:sldMk cId="489414804" sldId="259"/>
            <ac:graphicFrameMk id="39" creationId="{81B2B511-F206-4826-8924-5B73D0F71F58}"/>
          </ac:graphicFrameMkLst>
        </pc:graphicFrameChg>
        <pc:graphicFrameChg chg="add mod">
          <ac:chgData name="Cleusa Farias dos Santos" userId="3d14c2da-380f-4e6d-907d-8ea8792570b8" providerId="ADAL" clId="{AB41D727-CFBA-4C65-B483-C6FEE616E877}" dt="2021-07-16T01:55:17.487" v="16814" actId="1037"/>
          <ac:graphicFrameMkLst>
            <pc:docMk/>
            <pc:sldMk cId="489414804" sldId="259"/>
            <ac:graphicFrameMk id="40" creationId="{5F349967-FF1D-490F-A3F1-667FE06CFD46}"/>
          </ac:graphicFrameMkLst>
        </pc:graphicFrameChg>
        <pc:picChg chg="del">
          <ac:chgData name="Cleusa Farias dos Santos" userId="3d14c2da-380f-4e6d-907d-8ea8792570b8" providerId="ADAL" clId="{AB41D727-CFBA-4C65-B483-C6FEE616E877}" dt="2021-07-16T00:42:57.893" v="14535" actId="478"/>
          <ac:picMkLst>
            <pc:docMk/>
            <pc:sldMk cId="489414804" sldId="259"/>
            <ac:picMk id="3" creationId="{44038BD0-3264-41BB-9ACE-B1248FC3C896}"/>
          </ac:picMkLst>
        </pc:picChg>
        <pc:picChg chg="add del mod modCrop">
          <ac:chgData name="Cleusa Farias dos Santos" userId="3d14c2da-380f-4e6d-907d-8ea8792570b8" providerId="ADAL" clId="{AB41D727-CFBA-4C65-B483-C6FEE616E877}" dt="2021-07-16T00:42:53.031" v="14534" actId="478"/>
          <ac:picMkLst>
            <pc:docMk/>
            <pc:sldMk cId="489414804" sldId="259"/>
            <ac:picMk id="14" creationId="{341018A1-E8B4-4D91-AFD7-95EBC556846D}"/>
          </ac:picMkLst>
        </pc:picChg>
        <pc:picChg chg="add del mod modCrop">
          <ac:chgData name="Cleusa Farias dos Santos" userId="3d14c2da-380f-4e6d-907d-8ea8792570b8" providerId="ADAL" clId="{AB41D727-CFBA-4C65-B483-C6FEE616E877}" dt="2021-07-14T22:26:55.008" v="4067" actId="478"/>
          <ac:picMkLst>
            <pc:docMk/>
            <pc:sldMk cId="489414804" sldId="259"/>
            <ac:picMk id="15" creationId="{0DD932F9-729E-4477-88B0-49EB839FC3BA}"/>
          </ac:picMkLst>
        </pc:picChg>
        <pc:picChg chg="add del mod">
          <ac:chgData name="Cleusa Farias dos Santos" userId="3d14c2da-380f-4e6d-907d-8ea8792570b8" providerId="ADAL" clId="{AB41D727-CFBA-4C65-B483-C6FEE616E877}" dt="2021-07-14T22:29:05.099" v="4088" actId="478"/>
          <ac:picMkLst>
            <pc:docMk/>
            <pc:sldMk cId="489414804" sldId="259"/>
            <ac:picMk id="16" creationId="{DE2501BD-79FD-4B17-90A3-5F81FDA449AE}"/>
          </ac:picMkLst>
        </pc:picChg>
        <pc:picChg chg="add mod">
          <ac:chgData name="Cleusa Farias dos Santos" userId="3d14c2da-380f-4e6d-907d-8ea8792570b8" providerId="ADAL" clId="{AB41D727-CFBA-4C65-B483-C6FEE616E877}" dt="2021-07-16T01:11:26.701" v="15068" actId="14100"/>
          <ac:picMkLst>
            <pc:docMk/>
            <pc:sldMk cId="489414804" sldId="259"/>
            <ac:picMk id="20" creationId="{14A676B9-DD71-4175-9979-271FBEB9ED0A}"/>
          </ac:picMkLst>
        </pc:picChg>
        <pc:picChg chg="add del mod">
          <ac:chgData name="Cleusa Farias dos Santos" userId="3d14c2da-380f-4e6d-907d-8ea8792570b8" providerId="ADAL" clId="{AB41D727-CFBA-4C65-B483-C6FEE616E877}" dt="2021-07-16T01:12:31.303" v="15234"/>
          <ac:picMkLst>
            <pc:docMk/>
            <pc:sldMk cId="489414804" sldId="259"/>
            <ac:picMk id="21" creationId="{290F14BE-4D9C-491B-A8C6-FA28E24DE863}"/>
          </ac:picMkLst>
        </pc:picChg>
        <pc:picChg chg="add del">
          <ac:chgData name="Cleusa Farias dos Santos" userId="3d14c2da-380f-4e6d-907d-8ea8792570b8" providerId="ADAL" clId="{AB41D727-CFBA-4C65-B483-C6FEE616E877}" dt="2021-07-16T01:15:58.801" v="15506" actId="478"/>
          <ac:picMkLst>
            <pc:docMk/>
            <pc:sldMk cId="489414804" sldId="259"/>
            <ac:picMk id="23" creationId="{920A4F45-23E0-4ECC-B38F-F8234B1EDFD4}"/>
          </ac:picMkLst>
        </pc:picChg>
        <pc:picChg chg="add del mod">
          <ac:chgData name="Cleusa Farias dos Santos" userId="3d14c2da-380f-4e6d-907d-8ea8792570b8" providerId="ADAL" clId="{AB41D727-CFBA-4C65-B483-C6FEE616E877}" dt="2021-07-16T01:33:22.416" v="16096" actId="478"/>
          <ac:picMkLst>
            <pc:docMk/>
            <pc:sldMk cId="489414804" sldId="259"/>
            <ac:picMk id="28" creationId="{75DBD548-1C56-4C0B-98AC-3DA6D8DE30ED}"/>
          </ac:picMkLst>
        </pc:picChg>
        <pc:picChg chg="add del mod">
          <ac:chgData name="Cleusa Farias dos Santos" userId="3d14c2da-380f-4e6d-907d-8ea8792570b8" providerId="ADAL" clId="{AB41D727-CFBA-4C65-B483-C6FEE616E877}" dt="2021-07-16T01:33:09.682" v="16079" actId="478"/>
          <ac:picMkLst>
            <pc:docMk/>
            <pc:sldMk cId="489414804" sldId="259"/>
            <ac:picMk id="30" creationId="{170BE35F-AD28-49C3-B300-2FDC4883E4B4}"/>
          </ac:picMkLst>
        </pc:picChg>
        <pc:picChg chg="add mod">
          <ac:chgData name="Cleusa Farias dos Santos" userId="3d14c2da-380f-4e6d-907d-8ea8792570b8" providerId="ADAL" clId="{AB41D727-CFBA-4C65-B483-C6FEE616E877}" dt="2021-07-16T01:29:59.442" v="15973" actId="207"/>
          <ac:picMkLst>
            <pc:docMk/>
            <pc:sldMk cId="489414804" sldId="259"/>
            <ac:picMk id="32" creationId="{B7AF7A1C-E2A1-432A-A543-198B00DE59B0}"/>
          </ac:picMkLst>
        </pc:picChg>
        <pc:picChg chg="add del mod">
          <ac:chgData name="Cleusa Farias dos Santos" userId="3d14c2da-380f-4e6d-907d-8ea8792570b8" providerId="ADAL" clId="{AB41D727-CFBA-4C65-B483-C6FEE616E877}" dt="2021-07-16T01:55:04.054" v="16740" actId="478"/>
          <ac:picMkLst>
            <pc:docMk/>
            <pc:sldMk cId="489414804" sldId="259"/>
            <ac:picMk id="34" creationId="{3B687B7A-3ED5-41FE-8585-121E0F46CA3D}"/>
          </ac:picMkLst>
        </pc:picChg>
        <pc:picChg chg="add del mod">
          <ac:chgData name="Cleusa Farias dos Santos" userId="3d14c2da-380f-4e6d-907d-8ea8792570b8" providerId="ADAL" clId="{AB41D727-CFBA-4C65-B483-C6FEE616E877}" dt="2021-07-16T02:03:29.417" v="17066" actId="478"/>
          <ac:picMkLst>
            <pc:docMk/>
            <pc:sldMk cId="489414804" sldId="259"/>
            <ac:picMk id="46" creationId="{DF3FA280-0A70-451F-88A2-B116ECF0C43E}"/>
          </ac:picMkLst>
        </pc:picChg>
        <pc:inkChg chg="add">
          <ac:chgData name="Cleusa Farias dos Santos" userId="3d14c2da-380f-4e6d-907d-8ea8792570b8" providerId="ADAL" clId="{AB41D727-CFBA-4C65-B483-C6FEE616E877}" dt="2021-07-14T21:10:39.878" v="2770" actId="9405"/>
          <ac:inkMkLst>
            <pc:docMk/>
            <pc:sldMk cId="489414804" sldId="259"/>
            <ac:inkMk id="4" creationId="{2CB0C9C6-9EF3-44B1-928D-B44A5093379D}"/>
          </ac:inkMkLst>
        </pc:inkChg>
        <pc:inkChg chg="add del">
          <ac:chgData name="Cleusa Farias dos Santos" userId="3d14c2da-380f-4e6d-907d-8ea8792570b8" providerId="ADAL" clId="{AB41D727-CFBA-4C65-B483-C6FEE616E877}" dt="2021-07-14T21:12:24.815" v="2774"/>
          <ac:inkMkLst>
            <pc:docMk/>
            <pc:sldMk cId="489414804" sldId="259"/>
            <ac:inkMk id="6" creationId="{07179BB0-2B98-44A4-BC50-75A8FB2CD073}"/>
          </ac:inkMkLst>
        </pc:inkChg>
        <pc:inkChg chg="add del">
          <ac:chgData name="Cleusa Farias dos Santos" userId="3d14c2da-380f-4e6d-907d-8ea8792570b8" providerId="ADAL" clId="{AB41D727-CFBA-4C65-B483-C6FEE616E877}" dt="2021-07-14T21:12:24.815" v="2775"/>
          <ac:inkMkLst>
            <pc:docMk/>
            <pc:sldMk cId="489414804" sldId="259"/>
            <ac:inkMk id="7" creationId="{70CCB155-AF30-4443-A90E-E0470495490A}"/>
          </ac:inkMkLst>
        </pc:inkChg>
        <pc:inkChg chg="add del">
          <ac:chgData name="Cleusa Farias dos Santos" userId="3d14c2da-380f-4e6d-907d-8ea8792570b8" providerId="ADAL" clId="{AB41D727-CFBA-4C65-B483-C6FEE616E877}" dt="2021-07-14T21:12:34.975" v="2778"/>
          <ac:inkMkLst>
            <pc:docMk/>
            <pc:sldMk cId="489414804" sldId="259"/>
            <ac:inkMk id="8" creationId="{F91B226F-901D-41F1-9FDC-6DA2E42EBEA5}"/>
          </ac:inkMkLst>
        </pc:inkChg>
        <pc:inkChg chg="add del">
          <ac:chgData name="Cleusa Farias dos Santos" userId="3d14c2da-380f-4e6d-907d-8ea8792570b8" providerId="ADAL" clId="{AB41D727-CFBA-4C65-B483-C6FEE616E877}" dt="2021-07-14T21:12:34.975" v="2779"/>
          <ac:inkMkLst>
            <pc:docMk/>
            <pc:sldMk cId="489414804" sldId="259"/>
            <ac:inkMk id="9" creationId="{A4BF532A-DE2A-48B4-AC59-BBA7D5CF0EE4}"/>
          </ac:inkMkLst>
        </pc:inkChg>
      </pc:sldChg>
      <pc:sldChg chg="addSp delSp modSp add mod setBg">
        <pc:chgData name="Cleusa Farias dos Santos" userId="3d14c2da-380f-4e6d-907d-8ea8792570b8" providerId="ADAL" clId="{AB41D727-CFBA-4C65-B483-C6FEE616E877}" dt="2021-07-19T17:56:15.624" v="19129"/>
        <pc:sldMkLst>
          <pc:docMk/>
          <pc:sldMk cId="347990180" sldId="260"/>
        </pc:sldMkLst>
        <pc:spChg chg="add mod">
          <ac:chgData name="Cleusa Farias dos Santos" userId="3d14c2da-380f-4e6d-907d-8ea8792570b8" providerId="ADAL" clId="{AB41D727-CFBA-4C65-B483-C6FEE616E877}" dt="2021-07-19T17:55:21.118" v="19062" actId="207"/>
          <ac:spMkLst>
            <pc:docMk/>
            <pc:sldMk cId="347990180" sldId="260"/>
            <ac:spMk id="2" creationId="{32696F72-1534-46EB-81B7-C1E9BE48020D}"/>
          </ac:spMkLst>
        </pc:spChg>
        <pc:spChg chg="add del mod">
          <ac:chgData name="Cleusa Farias dos Santos" userId="3d14c2da-380f-4e6d-907d-8ea8792570b8" providerId="ADAL" clId="{AB41D727-CFBA-4C65-B483-C6FEE616E877}" dt="2021-07-15T00:38:38.286" v="6010" actId="478"/>
          <ac:spMkLst>
            <pc:docMk/>
            <pc:sldMk cId="347990180" sldId="260"/>
            <ac:spMk id="3" creationId="{F8AE0BAE-27B9-4B02-A015-AEF4DF9FB14C}"/>
          </ac:spMkLst>
        </pc:spChg>
        <pc:spChg chg="del">
          <ac:chgData name="Cleusa Farias dos Santos" userId="3d14c2da-380f-4e6d-907d-8ea8792570b8" providerId="ADAL" clId="{AB41D727-CFBA-4C65-B483-C6FEE616E877}" dt="2021-07-15T00:32:39.129" v="5848" actId="478"/>
          <ac:spMkLst>
            <pc:docMk/>
            <pc:sldMk cId="347990180" sldId="260"/>
            <ac:spMk id="8" creationId="{29398A5A-EF88-4F95-83D0-829510044E0B}"/>
          </ac:spMkLst>
        </pc:spChg>
        <pc:spChg chg="add mod">
          <ac:chgData name="Cleusa Farias dos Santos" userId="3d14c2da-380f-4e6d-907d-8ea8792570b8" providerId="ADAL" clId="{AB41D727-CFBA-4C65-B483-C6FEE616E877}" dt="2021-07-19T17:53:42.933" v="19000" actId="1035"/>
          <ac:spMkLst>
            <pc:docMk/>
            <pc:sldMk cId="347990180" sldId="260"/>
            <ac:spMk id="10" creationId="{48A0AE37-52FA-4B59-B781-066D4F5CA9B3}"/>
          </ac:spMkLst>
        </pc:spChg>
        <pc:spChg chg="add mod">
          <ac:chgData name="Cleusa Farias dos Santos" userId="3d14c2da-380f-4e6d-907d-8ea8792570b8" providerId="ADAL" clId="{AB41D727-CFBA-4C65-B483-C6FEE616E877}" dt="2021-07-19T17:39:18.372" v="18429" actId="14100"/>
          <ac:spMkLst>
            <pc:docMk/>
            <pc:sldMk cId="347990180" sldId="260"/>
            <ac:spMk id="11" creationId="{8A563832-FF26-4379-BA39-28CB96454C56}"/>
          </ac:spMkLst>
        </pc:spChg>
        <pc:spChg chg="del mod">
          <ac:chgData name="Cleusa Farias dos Santos" userId="3d14c2da-380f-4e6d-907d-8ea8792570b8" providerId="ADAL" clId="{AB41D727-CFBA-4C65-B483-C6FEE616E877}" dt="2021-07-15T00:32:37.499" v="5847" actId="478"/>
          <ac:spMkLst>
            <pc:docMk/>
            <pc:sldMk cId="347990180" sldId="260"/>
            <ac:spMk id="14" creationId="{733ABD25-30F0-4E94-A002-B486E12006F4}"/>
          </ac:spMkLst>
        </pc:spChg>
        <pc:spChg chg="add del mod">
          <ac:chgData name="Cleusa Farias dos Santos" userId="3d14c2da-380f-4e6d-907d-8ea8792570b8" providerId="ADAL" clId="{AB41D727-CFBA-4C65-B483-C6FEE616E877}" dt="2021-07-19T17:38:58.201" v="18367" actId="478"/>
          <ac:spMkLst>
            <pc:docMk/>
            <pc:sldMk cId="347990180" sldId="260"/>
            <ac:spMk id="15" creationId="{5AD8CC76-B0EA-4B0E-A7A9-E49F5A8C3972}"/>
          </ac:spMkLst>
        </pc:spChg>
        <pc:spChg chg="add del mod">
          <ac:chgData name="Cleusa Farias dos Santos" userId="3d14c2da-380f-4e6d-907d-8ea8792570b8" providerId="ADAL" clId="{AB41D727-CFBA-4C65-B483-C6FEE616E877}" dt="2021-07-15T23:39:13.970" v="12087"/>
          <ac:spMkLst>
            <pc:docMk/>
            <pc:sldMk cId="347990180" sldId="260"/>
            <ac:spMk id="16" creationId="{8F9AEA9C-A2CD-4EEC-877E-EEF316F8817B}"/>
          </ac:spMkLst>
        </pc:spChg>
        <pc:spChg chg="add del mod">
          <ac:chgData name="Cleusa Farias dos Santos" userId="3d14c2da-380f-4e6d-907d-8ea8792570b8" providerId="ADAL" clId="{AB41D727-CFBA-4C65-B483-C6FEE616E877}" dt="2021-07-15T20:17:14.839" v="11491" actId="478"/>
          <ac:spMkLst>
            <pc:docMk/>
            <pc:sldMk cId="347990180" sldId="260"/>
            <ac:spMk id="17" creationId="{B5767917-0EC8-4E4C-BF58-093030D11F6A}"/>
          </ac:spMkLst>
        </pc:spChg>
        <pc:spChg chg="del">
          <ac:chgData name="Cleusa Farias dos Santos" userId="3d14c2da-380f-4e6d-907d-8ea8792570b8" providerId="ADAL" clId="{AB41D727-CFBA-4C65-B483-C6FEE616E877}" dt="2021-07-15T00:32:41.705" v="5850" actId="478"/>
          <ac:spMkLst>
            <pc:docMk/>
            <pc:sldMk cId="347990180" sldId="260"/>
            <ac:spMk id="24" creationId="{E43BBA8E-BBE3-4D2B-941A-E5B0884ADE02}"/>
          </ac:spMkLst>
        </pc:spChg>
        <pc:spChg chg="mod">
          <ac:chgData name="Cleusa Farias dos Santos" userId="3d14c2da-380f-4e6d-907d-8ea8792570b8" providerId="ADAL" clId="{AB41D727-CFBA-4C65-B483-C6FEE616E877}" dt="2021-07-15T23:50:45.750" v="12591" actId="1035"/>
          <ac:spMkLst>
            <pc:docMk/>
            <pc:sldMk cId="347990180" sldId="260"/>
            <ac:spMk id="25" creationId="{882D0D5E-D9C0-4DFC-B985-22BBD4FF5AC3}"/>
          </ac:spMkLst>
        </pc:spChg>
        <pc:spChg chg="add mod">
          <ac:chgData name="Cleusa Farias dos Santos" userId="3d14c2da-380f-4e6d-907d-8ea8792570b8" providerId="ADAL" clId="{AB41D727-CFBA-4C65-B483-C6FEE616E877}" dt="2021-07-19T17:55:30.603" v="19101" actId="1035"/>
          <ac:spMkLst>
            <pc:docMk/>
            <pc:sldMk cId="347990180" sldId="260"/>
            <ac:spMk id="26" creationId="{54AC4B91-9B93-4627-8C01-28CE5A19D214}"/>
          </ac:spMkLst>
        </pc:spChg>
        <pc:spChg chg="add del">
          <ac:chgData name="Cleusa Farias dos Santos" userId="3d14c2da-380f-4e6d-907d-8ea8792570b8" providerId="ADAL" clId="{AB41D727-CFBA-4C65-B483-C6FEE616E877}" dt="2021-07-15T12:28:30.771" v="6130" actId="26606"/>
          <ac:spMkLst>
            <pc:docMk/>
            <pc:sldMk cId="347990180" sldId="260"/>
            <ac:spMk id="30" creationId="{99ED5833-B85B-4103-8A3B-CAB0308E6C15}"/>
          </ac:spMkLst>
        </pc:spChg>
        <pc:spChg chg="add del mod">
          <ac:chgData name="Cleusa Farias dos Santos" userId="3d14c2da-380f-4e6d-907d-8ea8792570b8" providerId="ADAL" clId="{AB41D727-CFBA-4C65-B483-C6FEE616E877}" dt="2021-07-19T17:38:58.201" v="18367" actId="478"/>
          <ac:spMkLst>
            <pc:docMk/>
            <pc:sldMk cId="347990180" sldId="260"/>
            <ac:spMk id="39" creationId="{9E6696E1-8E24-4214-B42D-0E559F87E1F9}"/>
          </ac:spMkLst>
        </pc:spChg>
        <pc:spChg chg="add del mod">
          <ac:chgData name="Cleusa Farias dos Santos" userId="3d14c2da-380f-4e6d-907d-8ea8792570b8" providerId="ADAL" clId="{AB41D727-CFBA-4C65-B483-C6FEE616E877}" dt="2021-07-19T17:38:58.201" v="18367" actId="478"/>
          <ac:spMkLst>
            <pc:docMk/>
            <pc:sldMk cId="347990180" sldId="260"/>
            <ac:spMk id="47" creationId="{68D2D44B-A921-4E81-A578-42FBE760114D}"/>
          </ac:spMkLst>
        </pc:spChg>
        <pc:spChg chg="add del mod">
          <ac:chgData name="Cleusa Farias dos Santos" userId="3d14c2da-380f-4e6d-907d-8ea8792570b8" providerId="ADAL" clId="{AB41D727-CFBA-4C65-B483-C6FEE616E877}" dt="2021-07-19T17:38:58.201" v="18367" actId="478"/>
          <ac:spMkLst>
            <pc:docMk/>
            <pc:sldMk cId="347990180" sldId="260"/>
            <ac:spMk id="48" creationId="{2335276B-569E-47D6-963C-33B6C4A00C01}"/>
          </ac:spMkLst>
        </pc:spChg>
        <pc:spChg chg="add del mod">
          <ac:chgData name="Cleusa Farias dos Santos" userId="3d14c2da-380f-4e6d-907d-8ea8792570b8" providerId="ADAL" clId="{AB41D727-CFBA-4C65-B483-C6FEE616E877}" dt="2021-07-15T23:57:37.418" v="12773"/>
          <ac:spMkLst>
            <pc:docMk/>
            <pc:sldMk cId="347990180" sldId="260"/>
            <ac:spMk id="49" creationId="{92510C4C-B4BC-43C6-A835-A9F3E9E5D3C1}"/>
          </ac:spMkLst>
        </pc:spChg>
        <pc:spChg chg="add del mod">
          <ac:chgData name="Cleusa Farias dos Santos" userId="3d14c2da-380f-4e6d-907d-8ea8792570b8" providerId="ADAL" clId="{AB41D727-CFBA-4C65-B483-C6FEE616E877}" dt="2021-07-15T23:58:22.811" v="12825" actId="478"/>
          <ac:spMkLst>
            <pc:docMk/>
            <pc:sldMk cId="347990180" sldId="260"/>
            <ac:spMk id="50" creationId="{604D79FD-5F78-409E-8268-837BE92489B3}"/>
          </ac:spMkLst>
        </pc:spChg>
        <pc:spChg chg="add del mod">
          <ac:chgData name="Cleusa Farias dos Santos" userId="3d14c2da-380f-4e6d-907d-8ea8792570b8" providerId="ADAL" clId="{AB41D727-CFBA-4C65-B483-C6FEE616E877}" dt="2021-07-16T00:07:40.021" v="12929" actId="478"/>
          <ac:spMkLst>
            <pc:docMk/>
            <pc:sldMk cId="347990180" sldId="260"/>
            <ac:spMk id="51" creationId="{D9592606-70C3-441E-826A-AA90B83BAB36}"/>
          </ac:spMkLst>
        </pc:spChg>
        <pc:spChg chg="add del mod">
          <ac:chgData name="Cleusa Farias dos Santos" userId="3d14c2da-380f-4e6d-907d-8ea8792570b8" providerId="ADAL" clId="{AB41D727-CFBA-4C65-B483-C6FEE616E877}" dt="2021-07-16T00:17:08.782" v="13225" actId="478"/>
          <ac:spMkLst>
            <pc:docMk/>
            <pc:sldMk cId="347990180" sldId="260"/>
            <ac:spMk id="52" creationId="{EDB7F468-33B6-4E84-8EEE-8A324E8FDEB1}"/>
          </ac:spMkLst>
        </pc:spChg>
        <pc:spChg chg="add mod">
          <ac:chgData name="Cleusa Farias dos Santos" userId="3d14c2da-380f-4e6d-907d-8ea8792570b8" providerId="ADAL" clId="{AB41D727-CFBA-4C65-B483-C6FEE616E877}" dt="2021-07-19T17:39:18.372" v="18429" actId="14100"/>
          <ac:spMkLst>
            <pc:docMk/>
            <pc:sldMk cId="347990180" sldId="260"/>
            <ac:spMk id="53" creationId="{52FEEF6F-6BF5-47B9-914D-8D01421A2C99}"/>
          </ac:spMkLst>
        </pc:spChg>
        <pc:spChg chg="add del">
          <ac:chgData name="Cleusa Farias dos Santos" userId="3d14c2da-380f-4e6d-907d-8ea8792570b8" providerId="ADAL" clId="{AB41D727-CFBA-4C65-B483-C6FEE616E877}" dt="2021-07-16T00:14:15.953" v="13143"/>
          <ac:spMkLst>
            <pc:docMk/>
            <pc:sldMk cId="347990180" sldId="260"/>
            <ac:spMk id="54" creationId="{34CD0655-03B6-4165-BF8A-266FE13D79AD}"/>
          </ac:spMkLst>
        </pc:spChg>
        <pc:spChg chg="add del mod">
          <ac:chgData name="Cleusa Farias dos Santos" userId="3d14c2da-380f-4e6d-907d-8ea8792570b8" providerId="ADAL" clId="{AB41D727-CFBA-4C65-B483-C6FEE616E877}" dt="2021-07-16T00:18:51.129" v="13321"/>
          <ac:spMkLst>
            <pc:docMk/>
            <pc:sldMk cId="347990180" sldId="260"/>
            <ac:spMk id="55" creationId="{D6DEA09E-2CD7-4F9E-B054-1C34316547FB}"/>
          </ac:spMkLst>
        </pc:spChg>
        <pc:spChg chg="add del mod">
          <ac:chgData name="Cleusa Farias dos Santos" userId="3d14c2da-380f-4e6d-907d-8ea8792570b8" providerId="ADAL" clId="{AB41D727-CFBA-4C65-B483-C6FEE616E877}" dt="2021-07-19T17:38:58.201" v="18367" actId="478"/>
          <ac:spMkLst>
            <pc:docMk/>
            <pc:sldMk cId="347990180" sldId="260"/>
            <ac:spMk id="56" creationId="{1DCCBBE5-0A15-4CB0-8679-EC45D9E74B9A}"/>
          </ac:spMkLst>
        </pc:spChg>
        <pc:spChg chg="add del mod">
          <ac:chgData name="Cleusa Farias dos Santos" userId="3d14c2da-380f-4e6d-907d-8ea8792570b8" providerId="ADAL" clId="{AB41D727-CFBA-4C65-B483-C6FEE616E877}" dt="2021-07-19T17:38:58.201" v="18367" actId="478"/>
          <ac:spMkLst>
            <pc:docMk/>
            <pc:sldMk cId="347990180" sldId="260"/>
            <ac:spMk id="63" creationId="{0867DC49-C890-4AE7-8896-447BA59522B6}"/>
          </ac:spMkLst>
        </pc:spChg>
        <pc:spChg chg="add del mod">
          <ac:chgData name="Cleusa Farias dos Santos" userId="3d14c2da-380f-4e6d-907d-8ea8792570b8" providerId="ADAL" clId="{AB41D727-CFBA-4C65-B483-C6FEE616E877}" dt="2021-07-19T17:38:58.201" v="18367" actId="478"/>
          <ac:spMkLst>
            <pc:docMk/>
            <pc:sldMk cId="347990180" sldId="260"/>
            <ac:spMk id="64" creationId="{8A86BF2C-6C3C-49F8-B824-121219518D71}"/>
          </ac:spMkLst>
        </pc:spChg>
        <pc:spChg chg="add del mod">
          <ac:chgData name="Cleusa Farias dos Santos" userId="3d14c2da-380f-4e6d-907d-8ea8792570b8" providerId="ADAL" clId="{AB41D727-CFBA-4C65-B483-C6FEE616E877}" dt="2021-07-19T17:38:58.201" v="18367" actId="478"/>
          <ac:spMkLst>
            <pc:docMk/>
            <pc:sldMk cId="347990180" sldId="260"/>
            <ac:spMk id="65" creationId="{A16E1D4B-896C-4A75-A17D-2761B4D22DED}"/>
          </ac:spMkLst>
        </pc:spChg>
        <pc:spChg chg="add del mod">
          <ac:chgData name="Cleusa Farias dos Santos" userId="3d14c2da-380f-4e6d-907d-8ea8792570b8" providerId="ADAL" clId="{AB41D727-CFBA-4C65-B483-C6FEE616E877}" dt="2021-07-19T17:38:58.201" v="18367" actId="478"/>
          <ac:spMkLst>
            <pc:docMk/>
            <pc:sldMk cId="347990180" sldId="260"/>
            <ac:spMk id="66" creationId="{EE26AE56-C344-4A48-AB29-6D13E778B91F}"/>
          </ac:spMkLst>
        </pc:spChg>
        <pc:spChg chg="add del mod">
          <ac:chgData name="Cleusa Farias dos Santos" userId="3d14c2da-380f-4e6d-907d-8ea8792570b8" providerId="ADAL" clId="{AB41D727-CFBA-4C65-B483-C6FEE616E877}" dt="2021-07-19T17:38:58.201" v="18367" actId="478"/>
          <ac:spMkLst>
            <pc:docMk/>
            <pc:sldMk cId="347990180" sldId="260"/>
            <ac:spMk id="67" creationId="{81F96F1B-BA34-4D95-942E-39A112213966}"/>
          </ac:spMkLst>
        </pc:spChg>
        <pc:picChg chg="del">
          <ac:chgData name="Cleusa Farias dos Santos" userId="3d14c2da-380f-4e6d-907d-8ea8792570b8" providerId="ADAL" clId="{AB41D727-CFBA-4C65-B483-C6FEE616E877}" dt="2021-07-15T00:32:33.382" v="5845" actId="478"/>
          <ac:picMkLst>
            <pc:docMk/>
            <pc:sldMk cId="347990180" sldId="260"/>
            <ac:picMk id="2" creationId="{FE05AD24-EB7B-4207-80B7-36240435C31C}"/>
          </ac:picMkLst>
        </pc:picChg>
        <pc:picChg chg="add del">
          <ac:chgData name="Cleusa Farias dos Santos" userId="3d14c2da-380f-4e6d-907d-8ea8792570b8" providerId="ADAL" clId="{AB41D727-CFBA-4C65-B483-C6FEE616E877}" dt="2021-07-15T00:38:43.095" v="6012" actId="478"/>
          <ac:picMkLst>
            <pc:docMk/>
            <pc:sldMk cId="347990180" sldId="260"/>
            <ac:picMk id="4" creationId="{BC52FF01-813D-4C64-A4B0-20EFD9D18E3B}"/>
          </ac:picMkLst>
        </pc:picChg>
        <pc:picChg chg="add del mod">
          <ac:chgData name="Cleusa Farias dos Santos" userId="3d14c2da-380f-4e6d-907d-8ea8792570b8" providerId="ADAL" clId="{AB41D727-CFBA-4C65-B483-C6FEE616E877}" dt="2021-07-15T00:50:59.692" v="6093" actId="478"/>
          <ac:picMkLst>
            <pc:docMk/>
            <pc:sldMk cId="347990180" sldId="260"/>
            <ac:picMk id="5" creationId="{206F62E8-C949-4E2A-B6C8-AAA47ADFFF8A}"/>
          </ac:picMkLst>
        </pc:picChg>
        <pc:picChg chg="add del mod">
          <ac:chgData name="Cleusa Farias dos Santos" userId="3d14c2da-380f-4e6d-907d-8ea8792570b8" providerId="ADAL" clId="{AB41D727-CFBA-4C65-B483-C6FEE616E877}" dt="2021-07-15T15:55:36.081" v="9514" actId="478"/>
          <ac:picMkLst>
            <pc:docMk/>
            <pc:sldMk cId="347990180" sldId="260"/>
            <ac:picMk id="6" creationId="{DB75FDD6-23BD-4092-86D3-F9CC0E42E67F}"/>
          </ac:picMkLst>
        </pc:picChg>
        <pc:picChg chg="add del mod">
          <ac:chgData name="Cleusa Farias dos Santos" userId="3d14c2da-380f-4e6d-907d-8ea8792570b8" providerId="ADAL" clId="{AB41D727-CFBA-4C65-B483-C6FEE616E877}" dt="2021-07-15T15:55:31.690" v="9513" actId="478"/>
          <ac:picMkLst>
            <pc:docMk/>
            <pc:sldMk cId="347990180" sldId="260"/>
            <ac:picMk id="7" creationId="{76972E69-7AA5-4A4E-8A12-2920FEC2EA0F}"/>
          </ac:picMkLst>
        </pc:picChg>
        <pc:picChg chg="add mod">
          <ac:chgData name="Cleusa Farias dos Santos" userId="3d14c2da-380f-4e6d-907d-8ea8792570b8" providerId="ADAL" clId="{AB41D727-CFBA-4C65-B483-C6FEE616E877}" dt="2021-07-19T17:39:18.372" v="18429" actId="14100"/>
          <ac:picMkLst>
            <pc:docMk/>
            <pc:sldMk cId="347990180" sldId="260"/>
            <ac:picMk id="9" creationId="{52A383CB-4946-45CA-A649-22F31BB78075}"/>
          </ac:picMkLst>
        </pc:picChg>
        <pc:picChg chg="del">
          <ac:chgData name="Cleusa Farias dos Santos" userId="3d14c2da-380f-4e6d-907d-8ea8792570b8" providerId="ADAL" clId="{AB41D727-CFBA-4C65-B483-C6FEE616E877}" dt="2021-07-15T00:32:42.680" v="5851" actId="478"/>
          <ac:picMkLst>
            <pc:docMk/>
            <pc:sldMk cId="347990180" sldId="260"/>
            <ac:picMk id="12" creationId="{F3D0309A-993B-40F1-8098-F5486C74E568}"/>
          </ac:picMkLst>
        </pc:picChg>
        <pc:picChg chg="add del mod">
          <ac:chgData name="Cleusa Farias dos Santos" userId="3d14c2da-380f-4e6d-907d-8ea8792570b8" providerId="ADAL" clId="{AB41D727-CFBA-4C65-B483-C6FEE616E877}" dt="2021-07-19T17:38:42.216" v="18353" actId="478"/>
          <ac:picMkLst>
            <pc:docMk/>
            <pc:sldMk cId="347990180" sldId="260"/>
            <ac:picMk id="13" creationId="{FBB55CB1-C985-4B29-95F2-97FD58DCE9B3}"/>
          </ac:picMkLst>
        </pc:picChg>
        <pc:picChg chg="add del mod">
          <ac:chgData name="Cleusa Farias dos Santos" userId="3d14c2da-380f-4e6d-907d-8ea8792570b8" providerId="ADAL" clId="{AB41D727-CFBA-4C65-B483-C6FEE616E877}" dt="2021-07-15T23:38:03.952" v="12019" actId="478"/>
          <ac:picMkLst>
            <pc:docMk/>
            <pc:sldMk cId="347990180" sldId="260"/>
            <ac:picMk id="18" creationId="{03B23A3F-F1F9-47BE-8347-2D0A3171834A}"/>
          </ac:picMkLst>
        </pc:picChg>
        <pc:picChg chg="del">
          <ac:chgData name="Cleusa Farias dos Santos" userId="3d14c2da-380f-4e6d-907d-8ea8792570b8" providerId="ADAL" clId="{AB41D727-CFBA-4C65-B483-C6FEE616E877}" dt="2021-07-15T00:32:47.594" v="5856" actId="478"/>
          <ac:picMkLst>
            <pc:docMk/>
            <pc:sldMk cId="347990180" sldId="260"/>
            <ac:picMk id="19" creationId="{0A37B4DD-7F1B-4F3D-BE52-3932C4F21575}"/>
          </ac:picMkLst>
        </pc:picChg>
        <pc:picChg chg="del">
          <ac:chgData name="Cleusa Farias dos Santos" userId="3d14c2da-380f-4e6d-907d-8ea8792570b8" providerId="ADAL" clId="{AB41D727-CFBA-4C65-B483-C6FEE616E877}" dt="2021-07-15T00:32:45.927" v="5854" actId="478"/>
          <ac:picMkLst>
            <pc:docMk/>
            <pc:sldMk cId="347990180" sldId="260"/>
            <ac:picMk id="20" creationId="{13B7A49F-DC07-4E12-BE13-A8DA092449B6}"/>
          </ac:picMkLst>
        </pc:picChg>
        <pc:picChg chg="del">
          <ac:chgData name="Cleusa Farias dos Santos" userId="3d14c2da-380f-4e6d-907d-8ea8792570b8" providerId="ADAL" clId="{AB41D727-CFBA-4C65-B483-C6FEE616E877}" dt="2021-07-15T00:32:44.969" v="5853" actId="478"/>
          <ac:picMkLst>
            <pc:docMk/>
            <pc:sldMk cId="347990180" sldId="260"/>
            <ac:picMk id="21" creationId="{7AF4E827-F0B0-42FE-B86A-2CF67A757615}"/>
          </ac:picMkLst>
        </pc:picChg>
        <pc:picChg chg="del">
          <ac:chgData name="Cleusa Farias dos Santos" userId="3d14c2da-380f-4e6d-907d-8ea8792570b8" providerId="ADAL" clId="{AB41D727-CFBA-4C65-B483-C6FEE616E877}" dt="2021-07-15T00:32:44.095" v="5852" actId="478"/>
          <ac:picMkLst>
            <pc:docMk/>
            <pc:sldMk cId="347990180" sldId="260"/>
            <ac:picMk id="22" creationId="{82BB0D80-A123-4508-BA99-8B80B66E88BA}"/>
          </ac:picMkLst>
        </pc:picChg>
        <pc:picChg chg="del">
          <ac:chgData name="Cleusa Farias dos Santos" userId="3d14c2da-380f-4e6d-907d-8ea8792570b8" providerId="ADAL" clId="{AB41D727-CFBA-4C65-B483-C6FEE616E877}" dt="2021-07-15T00:32:46.670" v="5855" actId="478"/>
          <ac:picMkLst>
            <pc:docMk/>
            <pc:sldMk cId="347990180" sldId="260"/>
            <ac:picMk id="23" creationId="{7B3F8BC6-277F-4F1F-A704-B6BFEECACF90}"/>
          </ac:picMkLst>
        </pc:picChg>
        <pc:picChg chg="del">
          <ac:chgData name="Cleusa Farias dos Santos" userId="3d14c2da-380f-4e6d-907d-8ea8792570b8" providerId="ADAL" clId="{AB41D727-CFBA-4C65-B483-C6FEE616E877}" dt="2021-07-15T00:32:40.068" v="5849" actId="478"/>
          <ac:picMkLst>
            <pc:docMk/>
            <pc:sldMk cId="347990180" sldId="260"/>
            <ac:picMk id="26" creationId="{CCA754A3-DBFF-4FA8-904D-4DE18528E83D}"/>
          </ac:picMkLst>
        </pc:picChg>
        <pc:picChg chg="add del mod">
          <ac:chgData name="Cleusa Farias dos Santos" userId="3d14c2da-380f-4e6d-907d-8ea8792570b8" providerId="ADAL" clId="{AB41D727-CFBA-4C65-B483-C6FEE616E877}" dt="2021-07-15T16:41:21.918" v="9644" actId="478"/>
          <ac:picMkLst>
            <pc:docMk/>
            <pc:sldMk cId="347990180" sldId="260"/>
            <ac:picMk id="27" creationId="{90A980E8-DB01-4DDC-9B18-1D43E9987CA0}"/>
          </ac:picMkLst>
        </pc:picChg>
        <pc:picChg chg="add del mod">
          <ac:chgData name="Cleusa Farias dos Santos" userId="3d14c2da-380f-4e6d-907d-8ea8792570b8" providerId="ADAL" clId="{AB41D727-CFBA-4C65-B483-C6FEE616E877}" dt="2021-07-15T16:41:23.869" v="9645" actId="478"/>
          <ac:picMkLst>
            <pc:docMk/>
            <pc:sldMk cId="347990180" sldId="260"/>
            <ac:picMk id="28" creationId="{734AD8AC-5B46-4C36-B5E0-E46D4D5058B8}"/>
          </ac:picMkLst>
        </pc:picChg>
        <pc:picChg chg="add del mod">
          <ac:chgData name="Cleusa Farias dos Santos" userId="3d14c2da-380f-4e6d-907d-8ea8792570b8" providerId="ADAL" clId="{AB41D727-CFBA-4C65-B483-C6FEE616E877}" dt="2021-07-15T16:41:26.419" v="9646" actId="478"/>
          <ac:picMkLst>
            <pc:docMk/>
            <pc:sldMk cId="347990180" sldId="260"/>
            <ac:picMk id="29" creationId="{4A69BC9B-AD4F-4E07-A212-6FF4DB4B0632}"/>
          </ac:picMkLst>
        </pc:picChg>
        <pc:picChg chg="add del mod">
          <ac:chgData name="Cleusa Farias dos Santos" userId="3d14c2da-380f-4e6d-907d-8ea8792570b8" providerId="ADAL" clId="{AB41D727-CFBA-4C65-B483-C6FEE616E877}" dt="2021-07-15T16:41:28.924" v="9647" actId="478"/>
          <ac:picMkLst>
            <pc:docMk/>
            <pc:sldMk cId="347990180" sldId="260"/>
            <ac:picMk id="31" creationId="{42526C89-5C83-40FE-8027-D200E8F0E594}"/>
          </ac:picMkLst>
        </pc:picChg>
        <pc:picChg chg="add del mod">
          <ac:chgData name="Cleusa Farias dos Santos" userId="3d14c2da-380f-4e6d-907d-8ea8792570b8" providerId="ADAL" clId="{AB41D727-CFBA-4C65-B483-C6FEE616E877}" dt="2021-07-15T16:39:53.317" v="9642"/>
          <ac:picMkLst>
            <pc:docMk/>
            <pc:sldMk cId="347990180" sldId="260"/>
            <ac:picMk id="32" creationId="{C1A7E64B-5A6E-4BAB-9F3A-8300C6764978}"/>
          </ac:picMkLst>
        </pc:picChg>
        <pc:picChg chg="add del mod">
          <ac:chgData name="Cleusa Farias dos Santos" userId="3d14c2da-380f-4e6d-907d-8ea8792570b8" providerId="ADAL" clId="{AB41D727-CFBA-4C65-B483-C6FEE616E877}" dt="2021-07-15T16:41:21.918" v="9644" actId="478"/>
          <ac:picMkLst>
            <pc:docMk/>
            <pc:sldMk cId="347990180" sldId="260"/>
            <ac:picMk id="33" creationId="{EAF15001-6B37-4B48-BFA8-1481F4A05176}"/>
          </ac:picMkLst>
        </pc:picChg>
        <pc:picChg chg="add del mod">
          <ac:chgData name="Cleusa Farias dos Santos" userId="3d14c2da-380f-4e6d-907d-8ea8792570b8" providerId="ADAL" clId="{AB41D727-CFBA-4C65-B483-C6FEE616E877}" dt="2021-07-15T16:41:21.918" v="9644" actId="478"/>
          <ac:picMkLst>
            <pc:docMk/>
            <pc:sldMk cId="347990180" sldId="260"/>
            <ac:picMk id="34" creationId="{C3A78029-4B34-4386-8D9E-34F7C3D5D475}"/>
          </ac:picMkLst>
        </pc:picChg>
        <pc:picChg chg="add del mod">
          <ac:chgData name="Cleusa Farias dos Santos" userId="3d14c2da-380f-4e6d-907d-8ea8792570b8" providerId="ADAL" clId="{AB41D727-CFBA-4C65-B483-C6FEE616E877}" dt="2021-07-15T16:49:28.211" v="10189"/>
          <ac:picMkLst>
            <pc:docMk/>
            <pc:sldMk cId="347990180" sldId="260"/>
            <ac:picMk id="35" creationId="{6B119C8E-9A86-4503-81C6-B3A70F858407}"/>
          </ac:picMkLst>
        </pc:picChg>
        <pc:picChg chg="add mod">
          <ac:chgData name="Cleusa Farias dos Santos" userId="3d14c2da-380f-4e6d-907d-8ea8792570b8" providerId="ADAL" clId="{AB41D727-CFBA-4C65-B483-C6FEE616E877}" dt="2021-07-19T17:54:04.979" v="19039" actId="1036"/>
          <ac:picMkLst>
            <pc:docMk/>
            <pc:sldMk cId="347990180" sldId="260"/>
            <ac:picMk id="36" creationId="{3436CE8A-98A5-420C-BEB7-0A7A3ADEC70D}"/>
          </ac:picMkLst>
        </pc:picChg>
        <pc:picChg chg="add del mod">
          <ac:chgData name="Cleusa Farias dos Santos" userId="3d14c2da-380f-4e6d-907d-8ea8792570b8" providerId="ADAL" clId="{AB41D727-CFBA-4C65-B483-C6FEE616E877}" dt="2021-07-15T16:51:52.639" v="10399" actId="478"/>
          <ac:picMkLst>
            <pc:docMk/>
            <pc:sldMk cId="347990180" sldId="260"/>
            <ac:picMk id="37" creationId="{9F8A93F2-19E3-419A-AA0B-D8B261F62F32}"/>
          </ac:picMkLst>
        </pc:picChg>
        <pc:picChg chg="add del mod">
          <ac:chgData name="Cleusa Farias dos Santos" userId="3d14c2da-380f-4e6d-907d-8ea8792570b8" providerId="ADAL" clId="{AB41D727-CFBA-4C65-B483-C6FEE616E877}" dt="2021-07-16T00:18:47.253" v="13318" actId="478"/>
          <ac:picMkLst>
            <pc:docMk/>
            <pc:sldMk cId="347990180" sldId="260"/>
            <ac:picMk id="38" creationId="{C48C4912-5D48-48BE-BC9D-E31F8F493C08}"/>
          </ac:picMkLst>
        </pc:picChg>
        <pc:picChg chg="add del mod">
          <ac:chgData name="Cleusa Farias dos Santos" userId="3d14c2da-380f-4e6d-907d-8ea8792570b8" providerId="ADAL" clId="{AB41D727-CFBA-4C65-B483-C6FEE616E877}" dt="2021-07-16T12:21:39.119" v="17406" actId="478"/>
          <ac:picMkLst>
            <pc:docMk/>
            <pc:sldMk cId="347990180" sldId="260"/>
            <ac:picMk id="40" creationId="{26277D29-1701-4DE4-A256-35088EAABBB4}"/>
          </ac:picMkLst>
        </pc:picChg>
        <pc:picChg chg="add del mod">
          <ac:chgData name="Cleusa Farias dos Santos" userId="3d14c2da-380f-4e6d-907d-8ea8792570b8" providerId="ADAL" clId="{AB41D727-CFBA-4C65-B483-C6FEE616E877}" dt="2021-07-16T12:21:31.442" v="17405" actId="478"/>
          <ac:picMkLst>
            <pc:docMk/>
            <pc:sldMk cId="347990180" sldId="260"/>
            <ac:picMk id="41" creationId="{7DDD64D1-5D77-49C4-8951-7337C7C5E0ED}"/>
          </ac:picMkLst>
        </pc:picChg>
        <pc:picChg chg="add del mod">
          <ac:chgData name="Cleusa Farias dos Santos" userId="3d14c2da-380f-4e6d-907d-8ea8792570b8" providerId="ADAL" clId="{AB41D727-CFBA-4C65-B483-C6FEE616E877}" dt="2021-07-16T00:07:34.339" v="12928" actId="478"/>
          <ac:picMkLst>
            <pc:docMk/>
            <pc:sldMk cId="347990180" sldId="260"/>
            <ac:picMk id="42" creationId="{3C5B26F4-34BF-46AF-A08C-34AAA5D54013}"/>
          </ac:picMkLst>
        </pc:picChg>
        <pc:picChg chg="add del mod">
          <ac:chgData name="Cleusa Farias dos Santos" userId="3d14c2da-380f-4e6d-907d-8ea8792570b8" providerId="ADAL" clId="{AB41D727-CFBA-4C65-B483-C6FEE616E877}" dt="2021-07-15T17:23:04.917" v="10884" actId="478"/>
          <ac:picMkLst>
            <pc:docMk/>
            <pc:sldMk cId="347990180" sldId="260"/>
            <ac:picMk id="43" creationId="{49537083-90A6-4E80-B8E3-2140730F21D9}"/>
          </ac:picMkLst>
        </pc:picChg>
        <pc:picChg chg="add del mod">
          <ac:chgData name="Cleusa Farias dos Santos" userId="3d14c2da-380f-4e6d-907d-8ea8792570b8" providerId="ADAL" clId="{AB41D727-CFBA-4C65-B483-C6FEE616E877}" dt="2021-07-19T17:38:58.201" v="18367" actId="478"/>
          <ac:picMkLst>
            <pc:docMk/>
            <pc:sldMk cId="347990180" sldId="260"/>
            <ac:picMk id="44" creationId="{D21B8283-09E4-41C6-AADD-89BC50B460A4}"/>
          </ac:picMkLst>
        </pc:picChg>
        <pc:picChg chg="add del mod">
          <ac:chgData name="Cleusa Farias dos Santos" userId="3d14c2da-380f-4e6d-907d-8ea8792570b8" providerId="ADAL" clId="{AB41D727-CFBA-4C65-B483-C6FEE616E877}" dt="2021-07-16T02:17:49.921" v="17210" actId="478"/>
          <ac:picMkLst>
            <pc:docMk/>
            <pc:sldMk cId="347990180" sldId="260"/>
            <ac:picMk id="45" creationId="{CC9BDFCC-B3DD-4899-98AB-30BBB7B333CF}"/>
          </ac:picMkLst>
        </pc:picChg>
        <pc:picChg chg="add del mod">
          <ac:chgData name="Cleusa Farias dos Santos" userId="3d14c2da-380f-4e6d-907d-8ea8792570b8" providerId="ADAL" clId="{AB41D727-CFBA-4C65-B483-C6FEE616E877}" dt="2021-07-19T17:38:58.201" v="18367" actId="478"/>
          <ac:picMkLst>
            <pc:docMk/>
            <pc:sldMk cId="347990180" sldId="260"/>
            <ac:picMk id="46" creationId="{5960E620-F065-4B1B-BDDD-9D83A20CF818}"/>
          </ac:picMkLst>
        </pc:picChg>
        <pc:cxnChg chg="add del mod">
          <ac:chgData name="Cleusa Farias dos Santos" userId="3d14c2da-380f-4e6d-907d-8ea8792570b8" providerId="ADAL" clId="{AB41D727-CFBA-4C65-B483-C6FEE616E877}" dt="2021-07-19T17:38:58.201" v="18367" actId="478"/>
          <ac:cxnSpMkLst>
            <pc:docMk/>
            <pc:sldMk cId="347990180" sldId="260"/>
            <ac:cxnSpMk id="58" creationId="{0F44B1E1-6DA9-4F7A-87C1-1B1E5D42EDCF}"/>
          </ac:cxnSpMkLst>
        </pc:cxnChg>
        <pc:cxnChg chg="add del mod">
          <ac:chgData name="Cleusa Farias dos Santos" userId="3d14c2da-380f-4e6d-907d-8ea8792570b8" providerId="ADAL" clId="{AB41D727-CFBA-4C65-B483-C6FEE616E877}" dt="2021-07-19T17:38:58.201" v="18367" actId="478"/>
          <ac:cxnSpMkLst>
            <pc:docMk/>
            <pc:sldMk cId="347990180" sldId="260"/>
            <ac:cxnSpMk id="60" creationId="{2C9DA7E0-DB27-437D-B413-DD594EF88FF0}"/>
          </ac:cxnSpMkLst>
        </pc:cxnChg>
        <pc:cxnChg chg="add del mod">
          <ac:chgData name="Cleusa Farias dos Santos" userId="3d14c2da-380f-4e6d-907d-8ea8792570b8" providerId="ADAL" clId="{AB41D727-CFBA-4C65-B483-C6FEE616E877}" dt="2021-07-19T17:38:58.201" v="18367" actId="478"/>
          <ac:cxnSpMkLst>
            <pc:docMk/>
            <pc:sldMk cId="347990180" sldId="260"/>
            <ac:cxnSpMk id="61" creationId="{E4971A9F-78CA-4FEE-9F55-D3382D7068B1}"/>
          </ac:cxnSpMkLst>
        </pc:cxnChg>
        <pc:cxnChg chg="add del mod">
          <ac:chgData name="Cleusa Farias dos Santos" userId="3d14c2da-380f-4e6d-907d-8ea8792570b8" providerId="ADAL" clId="{AB41D727-CFBA-4C65-B483-C6FEE616E877}" dt="2021-07-19T17:38:58.201" v="18367" actId="478"/>
          <ac:cxnSpMkLst>
            <pc:docMk/>
            <pc:sldMk cId="347990180" sldId="260"/>
            <ac:cxnSpMk id="62" creationId="{A7803DDA-8ED3-437D-9E13-8DCD290DC3FF}"/>
          </ac:cxnSpMkLst>
        </pc:cxnChg>
      </pc:sldChg>
      <pc:sldChg chg="addSp delSp modSp add del">
        <pc:chgData name="Cleusa Farias dos Santos" userId="3d14c2da-380f-4e6d-907d-8ea8792570b8" providerId="ADAL" clId="{AB41D727-CFBA-4C65-B483-C6FEE616E877}" dt="2021-07-14T21:10:35.901" v="2769" actId="2696"/>
        <pc:sldMkLst>
          <pc:docMk/>
          <pc:sldMk cId="2974918549" sldId="260"/>
        </pc:sldMkLst>
        <pc:spChg chg="add mod">
          <ac:chgData name="Cleusa Farias dos Santos" userId="3d14c2da-380f-4e6d-907d-8ea8792570b8" providerId="ADAL" clId="{AB41D727-CFBA-4C65-B483-C6FEE616E877}" dt="2021-07-14T21:09:20.789" v="2759" actId="11529"/>
          <ac:spMkLst>
            <pc:docMk/>
            <pc:sldMk cId="2974918549" sldId="260"/>
            <ac:spMk id="3" creationId="{CD8078EF-66F2-4B78-B045-A051C1390DA6}"/>
          </ac:spMkLst>
        </pc:spChg>
        <pc:picChg chg="add mod modCrop">
          <ac:chgData name="Cleusa Farias dos Santos" userId="3d14c2da-380f-4e6d-907d-8ea8792570b8" providerId="ADAL" clId="{AB41D727-CFBA-4C65-B483-C6FEE616E877}" dt="2021-07-14T19:15:27.458" v="287" actId="732"/>
          <ac:picMkLst>
            <pc:docMk/>
            <pc:sldMk cId="2974918549" sldId="260"/>
            <ac:picMk id="2" creationId="{2A276F5D-F146-48A8-8A2B-98470B7C50FA}"/>
          </ac:picMkLst>
        </pc:picChg>
        <pc:inkChg chg="add">
          <ac:chgData name="Cleusa Farias dos Santos" userId="3d14c2da-380f-4e6d-907d-8ea8792570b8" providerId="ADAL" clId="{AB41D727-CFBA-4C65-B483-C6FEE616E877}" dt="2021-07-14T21:09:32.385" v="2760" actId="9405"/>
          <ac:inkMkLst>
            <pc:docMk/>
            <pc:sldMk cId="2974918549" sldId="260"/>
            <ac:inkMk id="4" creationId="{DAC2C622-1641-4527-98B2-349AF5DF2476}"/>
          </ac:inkMkLst>
        </pc:inkChg>
        <pc:inkChg chg="add">
          <ac:chgData name="Cleusa Farias dos Santos" userId="3d14c2da-380f-4e6d-907d-8ea8792570b8" providerId="ADAL" clId="{AB41D727-CFBA-4C65-B483-C6FEE616E877}" dt="2021-07-14T21:09:36.753" v="2761" actId="9405"/>
          <ac:inkMkLst>
            <pc:docMk/>
            <pc:sldMk cId="2974918549" sldId="260"/>
            <ac:inkMk id="5" creationId="{5B204F55-591C-41BB-B82C-DA61FF3F4EFE}"/>
          </ac:inkMkLst>
        </pc:inkChg>
        <pc:inkChg chg="add">
          <ac:chgData name="Cleusa Farias dos Santos" userId="3d14c2da-380f-4e6d-907d-8ea8792570b8" providerId="ADAL" clId="{AB41D727-CFBA-4C65-B483-C6FEE616E877}" dt="2021-07-14T21:09:41.014" v="2762" actId="9405"/>
          <ac:inkMkLst>
            <pc:docMk/>
            <pc:sldMk cId="2974918549" sldId="260"/>
            <ac:inkMk id="6" creationId="{5705A1C6-94C7-4566-81B4-76AA54EE3B66}"/>
          </ac:inkMkLst>
        </pc:inkChg>
        <pc:inkChg chg="add del">
          <ac:chgData name="Cleusa Farias dos Santos" userId="3d14c2da-380f-4e6d-907d-8ea8792570b8" providerId="ADAL" clId="{AB41D727-CFBA-4C65-B483-C6FEE616E877}" dt="2021-07-14T21:09:49.345" v="2765"/>
          <ac:inkMkLst>
            <pc:docMk/>
            <pc:sldMk cId="2974918549" sldId="260"/>
            <ac:inkMk id="7" creationId="{8A412ADB-DB16-4169-AF91-1F4079DDE03C}"/>
          </ac:inkMkLst>
        </pc:inkChg>
        <pc:inkChg chg="add del">
          <ac:chgData name="Cleusa Farias dos Santos" userId="3d14c2da-380f-4e6d-907d-8ea8792570b8" providerId="ADAL" clId="{AB41D727-CFBA-4C65-B483-C6FEE616E877}" dt="2021-07-14T21:09:49.345" v="2765"/>
          <ac:inkMkLst>
            <pc:docMk/>
            <pc:sldMk cId="2974918549" sldId="260"/>
            <ac:inkMk id="8" creationId="{6D0C9F97-BADF-42A4-A4F7-FE2D40D2C43A}"/>
          </ac:inkMkLst>
        </pc:inkChg>
        <pc:inkChg chg="add">
          <ac:chgData name="Cleusa Farias dos Santos" userId="3d14c2da-380f-4e6d-907d-8ea8792570b8" providerId="ADAL" clId="{AB41D727-CFBA-4C65-B483-C6FEE616E877}" dt="2021-07-14T21:09:49.345" v="2765"/>
          <ac:inkMkLst>
            <pc:docMk/>
            <pc:sldMk cId="2974918549" sldId="260"/>
            <ac:inkMk id="9" creationId="{D7515DAB-3046-48F8-B1CD-A715C262CAFA}"/>
          </ac:inkMkLst>
        </pc:inkChg>
        <pc:inkChg chg="add">
          <ac:chgData name="Cleusa Farias dos Santos" userId="3d14c2da-380f-4e6d-907d-8ea8792570b8" providerId="ADAL" clId="{AB41D727-CFBA-4C65-B483-C6FEE616E877}" dt="2021-07-14T21:09:54.165" v="2766" actId="9405"/>
          <ac:inkMkLst>
            <pc:docMk/>
            <pc:sldMk cId="2974918549" sldId="260"/>
            <ac:inkMk id="10" creationId="{BB2E9EB0-6629-4E98-B00E-2091B6AE0AEC}"/>
          </ac:inkMkLst>
        </pc:inkChg>
        <pc:inkChg chg="add">
          <ac:chgData name="Cleusa Farias dos Santos" userId="3d14c2da-380f-4e6d-907d-8ea8792570b8" providerId="ADAL" clId="{AB41D727-CFBA-4C65-B483-C6FEE616E877}" dt="2021-07-14T21:10:08.411" v="2767" actId="9405"/>
          <ac:inkMkLst>
            <pc:docMk/>
            <pc:sldMk cId="2974918549" sldId="260"/>
            <ac:inkMk id="11" creationId="{E249E512-6028-4AFE-ADDA-B38CC1FE23E6}"/>
          </ac:inkMkLst>
        </pc:inkChg>
        <pc:inkChg chg="add">
          <ac:chgData name="Cleusa Farias dos Santos" userId="3d14c2da-380f-4e6d-907d-8ea8792570b8" providerId="ADAL" clId="{AB41D727-CFBA-4C65-B483-C6FEE616E877}" dt="2021-07-14T21:10:30.624" v="2768" actId="9405"/>
          <ac:inkMkLst>
            <pc:docMk/>
            <pc:sldMk cId="2974918549" sldId="260"/>
            <ac:inkMk id="12" creationId="{7712FBFA-205D-4ECF-B180-1799547092F4}"/>
          </ac:inkMkLst>
        </pc:inkChg>
      </pc:sldChg>
      <pc:sldChg chg="addSp add del">
        <pc:chgData name="Cleusa Farias dos Santos" userId="3d14c2da-380f-4e6d-907d-8ea8792570b8" providerId="ADAL" clId="{AB41D727-CFBA-4C65-B483-C6FEE616E877}" dt="2021-07-14T19:07:30.954" v="280" actId="2696"/>
        <pc:sldMkLst>
          <pc:docMk/>
          <pc:sldMk cId="4030341772" sldId="260"/>
        </pc:sldMkLst>
        <pc:picChg chg="add">
          <ac:chgData name="Cleusa Farias dos Santos" userId="3d14c2da-380f-4e6d-907d-8ea8792570b8" providerId="ADAL" clId="{AB41D727-CFBA-4C65-B483-C6FEE616E877}" dt="2021-07-14T19:07:19.827" v="279"/>
          <ac:picMkLst>
            <pc:docMk/>
            <pc:sldMk cId="4030341772" sldId="260"/>
            <ac:picMk id="2" creationId="{03A66959-9F8D-42F7-B8B3-058F77C44B1A}"/>
          </ac:picMkLst>
        </pc:picChg>
      </pc:sldChg>
      <pc:sldChg chg="addSp delSp modSp add del addCm delCm">
        <pc:chgData name="Cleusa Farias dos Santos" userId="3d14c2da-380f-4e6d-907d-8ea8792570b8" providerId="ADAL" clId="{AB41D727-CFBA-4C65-B483-C6FEE616E877}" dt="2021-07-16T02:11:56.124" v="17199" actId="2696"/>
        <pc:sldMkLst>
          <pc:docMk/>
          <pc:sldMk cId="1040761536" sldId="261"/>
        </pc:sldMkLst>
        <pc:spChg chg="add del mod">
          <ac:chgData name="Cleusa Farias dos Santos" userId="3d14c2da-380f-4e6d-907d-8ea8792570b8" providerId="ADAL" clId="{AB41D727-CFBA-4C65-B483-C6FEE616E877}" dt="2021-07-15T23:02:42.629" v="11714"/>
          <ac:spMkLst>
            <pc:docMk/>
            <pc:sldMk cId="1040761536" sldId="261"/>
            <ac:spMk id="6" creationId="{619DC318-7C21-44D1-B7A6-770831B144E0}"/>
          </ac:spMkLst>
        </pc:spChg>
        <pc:spChg chg="add del mod">
          <ac:chgData name="Cleusa Farias dos Santos" userId="3d14c2da-380f-4e6d-907d-8ea8792570b8" providerId="ADAL" clId="{AB41D727-CFBA-4C65-B483-C6FEE616E877}" dt="2021-07-15T23:03:52.678" v="11849" actId="478"/>
          <ac:spMkLst>
            <pc:docMk/>
            <pc:sldMk cId="1040761536" sldId="261"/>
            <ac:spMk id="8" creationId="{4D00D380-F6D8-4FFD-93F9-BA1604256BD8}"/>
          </ac:spMkLst>
        </pc:spChg>
        <pc:spChg chg="add del mod">
          <ac:chgData name="Cleusa Farias dos Santos" userId="3d14c2da-380f-4e6d-907d-8ea8792570b8" providerId="ADAL" clId="{AB41D727-CFBA-4C65-B483-C6FEE616E877}" dt="2021-07-15T23:18:09.464" v="11886" actId="478"/>
          <ac:spMkLst>
            <pc:docMk/>
            <pc:sldMk cId="1040761536" sldId="261"/>
            <ac:spMk id="10" creationId="{E45E55C7-ECF1-4B25-9710-B4CDF9DA980A}"/>
          </ac:spMkLst>
        </pc:spChg>
        <pc:spChg chg="add del mod">
          <ac:chgData name="Cleusa Farias dos Santos" userId="3d14c2da-380f-4e6d-907d-8ea8792570b8" providerId="ADAL" clId="{AB41D727-CFBA-4C65-B483-C6FEE616E877}" dt="2021-07-15T23:29:37.294" v="11906" actId="478"/>
          <ac:spMkLst>
            <pc:docMk/>
            <pc:sldMk cId="1040761536" sldId="261"/>
            <ac:spMk id="20" creationId="{6309C230-6300-40B1-8089-8652686D29BA}"/>
          </ac:spMkLst>
        </pc:spChg>
        <pc:spChg chg="add del mod">
          <ac:chgData name="Cleusa Farias dos Santos" userId="3d14c2da-380f-4e6d-907d-8ea8792570b8" providerId="ADAL" clId="{AB41D727-CFBA-4C65-B483-C6FEE616E877}" dt="2021-07-16T00:42:27.206" v="14528" actId="478"/>
          <ac:spMkLst>
            <pc:docMk/>
            <pc:sldMk cId="1040761536" sldId="261"/>
            <ac:spMk id="23" creationId="{B09594A3-37A4-4D8E-9A6E-4C8D660252F0}"/>
          </ac:spMkLst>
        </pc:spChg>
        <pc:spChg chg="add del mod">
          <ac:chgData name="Cleusa Farias dos Santos" userId="3d14c2da-380f-4e6d-907d-8ea8792570b8" providerId="ADAL" clId="{AB41D727-CFBA-4C65-B483-C6FEE616E877}" dt="2021-07-16T00:42:29.271" v="14529" actId="478"/>
          <ac:spMkLst>
            <pc:docMk/>
            <pc:sldMk cId="1040761536" sldId="261"/>
            <ac:spMk id="24" creationId="{FF3BA265-534A-4F6B-89C7-E26620DA6A37}"/>
          </ac:spMkLst>
        </pc:spChg>
        <pc:spChg chg="add del mod">
          <ac:chgData name="Cleusa Farias dos Santos" userId="3d14c2da-380f-4e6d-907d-8ea8792570b8" providerId="ADAL" clId="{AB41D727-CFBA-4C65-B483-C6FEE616E877}" dt="2021-07-16T00:25:30.715" v="13701" actId="478"/>
          <ac:spMkLst>
            <pc:docMk/>
            <pc:sldMk cId="1040761536" sldId="261"/>
            <ac:spMk id="25" creationId="{A3E6DD01-9637-4142-8E5C-8FDEAB5601B1}"/>
          </ac:spMkLst>
        </pc:spChg>
        <pc:spChg chg="add del mod">
          <ac:chgData name="Cleusa Farias dos Santos" userId="3d14c2da-380f-4e6d-907d-8ea8792570b8" providerId="ADAL" clId="{AB41D727-CFBA-4C65-B483-C6FEE616E877}" dt="2021-07-16T00:42:22.162" v="14526" actId="478"/>
          <ac:spMkLst>
            <pc:docMk/>
            <pc:sldMk cId="1040761536" sldId="261"/>
            <ac:spMk id="26" creationId="{1CF6A752-9E96-498A-900E-C7F49334C834}"/>
          </ac:spMkLst>
        </pc:spChg>
        <pc:spChg chg="add del mod">
          <ac:chgData name="Cleusa Farias dos Santos" userId="3d14c2da-380f-4e6d-907d-8ea8792570b8" providerId="ADAL" clId="{AB41D727-CFBA-4C65-B483-C6FEE616E877}" dt="2021-07-16T00:27:06.715" v="13753"/>
          <ac:spMkLst>
            <pc:docMk/>
            <pc:sldMk cId="1040761536" sldId="261"/>
            <ac:spMk id="27" creationId="{DBEA26B9-035A-414B-B947-30206B6FB45C}"/>
          </ac:spMkLst>
        </pc:spChg>
        <pc:spChg chg="add del mod">
          <ac:chgData name="Cleusa Farias dos Santos" userId="3d14c2da-380f-4e6d-907d-8ea8792570b8" providerId="ADAL" clId="{AB41D727-CFBA-4C65-B483-C6FEE616E877}" dt="2021-07-16T00:42:23.622" v="14527" actId="478"/>
          <ac:spMkLst>
            <pc:docMk/>
            <pc:sldMk cId="1040761536" sldId="261"/>
            <ac:spMk id="28" creationId="{8329FA38-4BA6-4C1B-AE16-92BFACF99E83}"/>
          </ac:spMkLst>
        </pc:spChg>
        <pc:spChg chg="add del mod">
          <ac:chgData name="Cleusa Farias dos Santos" userId="3d14c2da-380f-4e6d-907d-8ea8792570b8" providerId="ADAL" clId="{AB41D727-CFBA-4C65-B483-C6FEE616E877}" dt="2021-07-16T00:42:31.656" v="14530" actId="478"/>
          <ac:spMkLst>
            <pc:docMk/>
            <pc:sldMk cId="1040761536" sldId="261"/>
            <ac:spMk id="29" creationId="{230CCEB5-475C-457A-9182-61976803D96C}"/>
          </ac:spMkLst>
        </pc:spChg>
        <pc:spChg chg="add del mod">
          <ac:chgData name="Cleusa Farias dos Santos" userId="3d14c2da-380f-4e6d-907d-8ea8792570b8" providerId="ADAL" clId="{AB41D727-CFBA-4C65-B483-C6FEE616E877}" dt="2021-07-16T00:25:27.088" v="13700" actId="478"/>
          <ac:spMkLst>
            <pc:docMk/>
            <pc:sldMk cId="1040761536" sldId="261"/>
            <ac:spMk id="30" creationId="{FCFD4B51-6B2B-40DF-8D06-DF5A9A3D884D}"/>
          </ac:spMkLst>
        </pc:spChg>
        <pc:picChg chg="add del mod">
          <ac:chgData name="Cleusa Farias dos Santos" userId="3d14c2da-380f-4e6d-907d-8ea8792570b8" providerId="ADAL" clId="{AB41D727-CFBA-4C65-B483-C6FEE616E877}" dt="2021-07-15T23:02:21.990" v="11709" actId="478"/>
          <ac:picMkLst>
            <pc:docMk/>
            <pc:sldMk cId="1040761536" sldId="261"/>
            <ac:picMk id="2" creationId="{CF5D0D32-5756-4483-8AB6-0E993ECB3695}"/>
          </ac:picMkLst>
        </pc:picChg>
        <pc:picChg chg="add del">
          <ac:chgData name="Cleusa Farias dos Santos" userId="3d14c2da-380f-4e6d-907d-8ea8792570b8" providerId="ADAL" clId="{AB41D727-CFBA-4C65-B483-C6FEE616E877}" dt="2021-07-15T23:03:57.643" v="11850" actId="478"/>
          <ac:picMkLst>
            <pc:docMk/>
            <pc:sldMk cId="1040761536" sldId="261"/>
            <ac:picMk id="7" creationId="{804072EA-CF1D-47D0-B3B1-0D822D788611}"/>
          </ac:picMkLst>
        </pc:picChg>
        <pc:picChg chg="add del mod">
          <ac:chgData name="Cleusa Farias dos Santos" userId="3d14c2da-380f-4e6d-907d-8ea8792570b8" providerId="ADAL" clId="{AB41D727-CFBA-4C65-B483-C6FEE616E877}" dt="2021-07-15T23:17:41.659" v="11876" actId="478"/>
          <ac:picMkLst>
            <pc:docMk/>
            <pc:sldMk cId="1040761536" sldId="261"/>
            <ac:picMk id="9" creationId="{92347796-ABD6-4017-9A42-9286E666029F}"/>
          </ac:picMkLst>
        </pc:picChg>
        <pc:picChg chg="add del mod">
          <ac:chgData name="Cleusa Farias dos Santos" userId="3d14c2da-380f-4e6d-907d-8ea8792570b8" providerId="ADAL" clId="{AB41D727-CFBA-4C65-B483-C6FEE616E877}" dt="2021-07-15T23:29:34.650" v="11905" actId="478"/>
          <ac:picMkLst>
            <pc:docMk/>
            <pc:sldMk cId="1040761536" sldId="261"/>
            <ac:picMk id="18" creationId="{D66A6B2E-0EE7-43DC-8C8C-1A66D3A2E72D}"/>
          </ac:picMkLst>
        </pc:picChg>
        <pc:picChg chg="add del mod">
          <ac:chgData name="Cleusa Farias dos Santos" userId="3d14c2da-380f-4e6d-907d-8ea8792570b8" providerId="ADAL" clId="{AB41D727-CFBA-4C65-B483-C6FEE616E877}" dt="2021-07-15T23:29:37.294" v="11906" actId="478"/>
          <ac:picMkLst>
            <pc:docMk/>
            <pc:sldMk cId="1040761536" sldId="261"/>
            <ac:picMk id="19" creationId="{B33BDA44-6F70-4E04-A05D-69EF054FE00D}"/>
          </ac:picMkLst>
        </pc:picChg>
        <pc:picChg chg="add del mod modCrop">
          <ac:chgData name="Cleusa Farias dos Santos" userId="3d14c2da-380f-4e6d-907d-8ea8792570b8" providerId="ADAL" clId="{AB41D727-CFBA-4C65-B483-C6FEE616E877}" dt="2021-07-16T00:19:01.869" v="13322" actId="478"/>
          <ac:picMkLst>
            <pc:docMk/>
            <pc:sldMk cId="1040761536" sldId="261"/>
            <ac:picMk id="21" creationId="{82516F18-240E-401C-AEBB-18AF2BB8FB28}"/>
          </ac:picMkLst>
        </pc:picChg>
        <pc:picChg chg="add del mod">
          <ac:chgData name="Cleusa Farias dos Santos" userId="3d14c2da-380f-4e6d-907d-8ea8792570b8" providerId="ADAL" clId="{AB41D727-CFBA-4C65-B483-C6FEE616E877}" dt="2021-07-16T00:19:26.759" v="13324" actId="478"/>
          <ac:picMkLst>
            <pc:docMk/>
            <pc:sldMk cId="1040761536" sldId="261"/>
            <ac:picMk id="22" creationId="{3196B47D-DA8C-4A6C-B360-F9F65CFB3D2B}"/>
          </ac:picMkLst>
        </pc:picChg>
        <pc:cxnChg chg="add del mod">
          <ac:chgData name="Cleusa Farias dos Santos" userId="3d14c2da-380f-4e6d-907d-8ea8792570b8" providerId="ADAL" clId="{AB41D727-CFBA-4C65-B483-C6FEE616E877}" dt="2021-07-15T23:06:47.110" v="11867" actId="478"/>
          <ac:cxnSpMkLst>
            <pc:docMk/>
            <pc:sldMk cId="1040761536" sldId="261"/>
            <ac:cxnSpMk id="4" creationId="{388FABB6-2E55-4254-941F-9803B67967AD}"/>
          </ac:cxnSpMkLst>
        </pc:cxnChg>
        <pc:cxnChg chg="add del mod">
          <ac:chgData name="Cleusa Farias dos Santos" userId="3d14c2da-380f-4e6d-907d-8ea8792570b8" providerId="ADAL" clId="{AB41D727-CFBA-4C65-B483-C6FEE616E877}" dt="2021-07-15T23:06:07.005" v="11857"/>
          <ac:cxnSpMkLst>
            <pc:docMk/>
            <pc:sldMk cId="1040761536" sldId="261"/>
            <ac:cxnSpMk id="5" creationId="{2B780B03-9090-4D9B-8C71-151110B685E1}"/>
          </ac:cxnSpMkLst>
        </pc:cxnChg>
        <pc:cxnChg chg="add del mod">
          <ac:chgData name="Cleusa Farias dos Santos" userId="3d14c2da-380f-4e6d-907d-8ea8792570b8" providerId="ADAL" clId="{AB41D727-CFBA-4C65-B483-C6FEE616E877}" dt="2021-07-15T23:18:17.469" v="11890" actId="478"/>
          <ac:cxnSpMkLst>
            <pc:docMk/>
            <pc:sldMk cId="1040761536" sldId="261"/>
            <ac:cxnSpMk id="11" creationId="{2A62EF69-8EFB-455F-B044-30876EA22B38}"/>
          </ac:cxnSpMkLst>
        </pc:cxnChg>
        <pc:cxnChg chg="add del mod">
          <ac:chgData name="Cleusa Farias dos Santos" userId="3d14c2da-380f-4e6d-907d-8ea8792570b8" providerId="ADAL" clId="{AB41D727-CFBA-4C65-B483-C6FEE616E877}" dt="2021-07-15T23:15:12.782" v="11872" actId="478"/>
          <ac:cxnSpMkLst>
            <pc:docMk/>
            <pc:sldMk cId="1040761536" sldId="261"/>
            <ac:cxnSpMk id="13" creationId="{30C3CE5B-E600-4495-9EFD-F47885A11B61}"/>
          </ac:cxnSpMkLst>
        </pc:cxnChg>
        <pc:cxnChg chg="add del mod">
          <ac:chgData name="Cleusa Farias dos Santos" userId="3d14c2da-380f-4e6d-907d-8ea8792570b8" providerId="ADAL" clId="{AB41D727-CFBA-4C65-B483-C6FEE616E877}" dt="2021-07-15T23:15:11.327" v="11871" actId="478"/>
          <ac:cxnSpMkLst>
            <pc:docMk/>
            <pc:sldMk cId="1040761536" sldId="261"/>
            <ac:cxnSpMk id="14" creationId="{2D13103D-809F-492C-A7E9-E7A63B996201}"/>
          </ac:cxnSpMkLst>
        </pc:cxnChg>
        <pc:cxnChg chg="add del mod">
          <ac:chgData name="Cleusa Farias dos Santos" userId="3d14c2da-380f-4e6d-907d-8ea8792570b8" providerId="ADAL" clId="{AB41D727-CFBA-4C65-B483-C6FEE616E877}" dt="2021-07-15T23:18:10.766" v="11887" actId="478"/>
          <ac:cxnSpMkLst>
            <pc:docMk/>
            <pc:sldMk cId="1040761536" sldId="261"/>
            <ac:cxnSpMk id="16" creationId="{9BEDF6F9-C683-45F5-9A72-48F0EA109040}"/>
          </ac:cxnSpMkLst>
        </pc:cxnChg>
        <pc:cxnChg chg="add del mod">
          <ac:chgData name="Cleusa Farias dos Santos" userId="3d14c2da-380f-4e6d-907d-8ea8792570b8" providerId="ADAL" clId="{AB41D727-CFBA-4C65-B483-C6FEE616E877}" dt="2021-07-15T23:17:53.625" v="11881"/>
          <ac:cxnSpMkLst>
            <pc:docMk/>
            <pc:sldMk cId="1040761536" sldId="261"/>
            <ac:cxnSpMk id="17" creationId="{272E9F9C-F6C9-4C17-9AE5-DA5A126FFF7D}"/>
          </ac:cxnSpMkLst>
        </pc:cxnChg>
      </pc:sldChg>
      <pc:sldChg chg="add del">
        <pc:chgData name="Cleusa Farias dos Santos" userId="3d14c2da-380f-4e6d-907d-8ea8792570b8" providerId="ADAL" clId="{AB41D727-CFBA-4C65-B483-C6FEE616E877}" dt="2021-07-16T02:11:53.289" v="17198" actId="2696"/>
        <pc:sldMkLst>
          <pc:docMk/>
          <pc:sldMk cId="3068030662" sldId="262"/>
        </pc:sldMkLst>
      </pc:sldChg>
      <pc:sldChg chg="add del">
        <pc:chgData name="Cleusa Farias dos Santos" userId="3d14c2da-380f-4e6d-907d-8ea8792570b8" providerId="ADAL" clId="{AB41D727-CFBA-4C65-B483-C6FEE616E877}" dt="2021-07-16T02:11:50.197" v="17197" actId="2696"/>
        <pc:sldMkLst>
          <pc:docMk/>
          <pc:sldMk cId="4008568599" sldId="263"/>
        </pc:sldMkLst>
      </pc:sldChg>
      <pc:sldChg chg="addSp delSp modSp add del setBg">
        <pc:chgData name="Cleusa Farias dos Santos" userId="3d14c2da-380f-4e6d-907d-8ea8792570b8" providerId="ADAL" clId="{AB41D727-CFBA-4C65-B483-C6FEE616E877}" dt="2021-07-19T17:56:15.624" v="19129"/>
        <pc:sldMkLst>
          <pc:docMk/>
          <pc:sldMk cId="596512457" sldId="264"/>
        </pc:sldMkLst>
        <pc:spChg chg="add del mod">
          <ac:chgData name="Cleusa Farias dos Santos" userId="3d14c2da-380f-4e6d-907d-8ea8792570b8" providerId="ADAL" clId="{AB41D727-CFBA-4C65-B483-C6FEE616E877}" dt="2021-07-15T14:46:22.260" v="8060"/>
          <ac:spMkLst>
            <pc:docMk/>
            <pc:sldMk cId="596512457" sldId="264"/>
            <ac:spMk id="5" creationId="{92C5BE02-72E1-4865-A24B-44090E278E32}"/>
          </ac:spMkLst>
        </pc:spChg>
        <pc:spChg chg="add mod">
          <ac:chgData name="Cleusa Farias dos Santos" userId="3d14c2da-380f-4e6d-907d-8ea8792570b8" providerId="ADAL" clId="{AB41D727-CFBA-4C65-B483-C6FEE616E877}" dt="2021-07-15T15:49:24.296" v="9366" actId="1035"/>
          <ac:spMkLst>
            <pc:docMk/>
            <pc:sldMk cId="596512457" sldId="264"/>
            <ac:spMk id="7" creationId="{1836526A-75DA-4E80-A178-7CAD5BCF0116}"/>
          </ac:spMkLst>
        </pc:spChg>
        <pc:spChg chg="add mod">
          <ac:chgData name="Cleusa Farias dos Santos" userId="3d14c2da-380f-4e6d-907d-8ea8792570b8" providerId="ADAL" clId="{AB41D727-CFBA-4C65-B483-C6FEE616E877}" dt="2021-07-16T02:19:33.675" v="17257" actId="1038"/>
          <ac:spMkLst>
            <pc:docMk/>
            <pc:sldMk cId="596512457" sldId="264"/>
            <ac:spMk id="9" creationId="{196837A2-7460-48FF-8561-EA5836DFD03C}"/>
          </ac:spMkLst>
        </pc:spChg>
        <pc:spChg chg="del mod">
          <ac:chgData name="Cleusa Farias dos Santos" userId="3d14c2da-380f-4e6d-907d-8ea8792570b8" providerId="ADAL" clId="{AB41D727-CFBA-4C65-B483-C6FEE616E877}" dt="2021-07-15T14:47:59.707" v="8115"/>
          <ac:spMkLst>
            <pc:docMk/>
            <pc:sldMk cId="596512457" sldId="264"/>
            <ac:spMk id="14" creationId="{733ABD25-30F0-4E94-A002-B486E12006F4}"/>
          </ac:spMkLst>
        </pc:spChg>
        <pc:spChg chg="add mod">
          <ac:chgData name="Cleusa Farias dos Santos" userId="3d14c2da-380f-4e6d-907d-8ea8792570b8" providerId="ADAL" clId="{AB41D727-CFBA-4C65-B483-C6FEE616E877}" dt="2021-07-15T15:54:46.272" v="9509" actId="14100"/>
          <ac:spMkLst>
            <pc:docMk/>
            <pc:sldMk cId="596512457" sldId="264"/>
            <ac:spMk id="17" creationId="{976077F7-ED94-49A8-A725-C115B7AB8008}"/>
          </ac:spMkLst>
        </pc:spChg>
        <pc:spChg chg="del">
          <ac:chgData name="Cleusa Farias dos Santos" userId="3d14c2da-380f-4e6d-907d-8ea8792570b8" providerId="ADAL" clId="{AB41D727-CFBA-4C65-B483-C6FEE616E877}" dt="2021-07-15T14:27:59.343" v="7691" actId="478"/>
          <ac:spMkLst>
            <pc:docMk/>
            <pc:sldMk cId="596512457" sldId="264"/>
            <ac:spMk id="24" creationId="{E43BBA8E-BBE3-4D2B-941A-E5B0884ADE02}"/>
          </ac:spMkLst>
        </pc:spChg>
        <pc:picChg chg="mod">
          <ac:chgData name="Cleusa Farias dos Santos" userId="3d14c2da-380f-4e6d-907d-8ea8792570b8" providerId="ADAL" clId="{AB41D727-CFBA-4C65-B483-C6FEE616E877}" dt="2021-07-15T14:26:30.345" v="7686" actId="1076"/>
          <ac:picMkLst>
            <pc:docMk/>
            <pc:sldMk cId="596512457" sldId="264"/>
            <ac:picMk id="2" creationId="{FE05AD24-EB7B-4207-80B7-36240435C31C}"/>
          </ac:picMkLst>
        </pc:picChg>
        <pc:picChg chg="add mod">
          <ac:chgData name="Cleusa Farias dos Santos" userId="3d14c2da-380f-4e6d-907d-8ea8792570b8" providerId="ADAL" clId="{AB41D727-CFBA-4C65-B483-C6FEE616E877}" dt="2021-07-15T14:34:54.033" v="7905" actId="1037"/>
          <ac:picMkLst>
            <pc:docMk/>
            <pc:sldMk cId="596512457" sldId="264"/>
            <ac:picMk id="3" creationId="{9B5A687C-6B35-43EA-9053-B25D0F4652CD}"/>
          </ac:picMkLst>
        </pc:picChg>
        <pc:picChg chg="add del mod">
          <ac:chgData name="Cleusa Farias dos Santos" userId="3d14c2da-380f-4e6d-907d-8ea8792570b8" providerId="ADAL" clId="{AB41D727-CFBA-4C65-B483-C6FEE616E877}" dt="2021-07-15T14:46:22.260" v="8058" actId="478"/>
          <ac:picMkLst>
            <pc:docMk/>
            <pc:sldMk cId="596512457" sldId="264"/>
            <ac:picMk id="4" creationId="{D5747B7B-B55B-47F7-976F-99B2CD2B2786}"/>
          </ac:picMkLst>
        </pc:picChg>
        <pc:picChg chg="add mod modCrop">
          <ac:chgData name="Cleusa Farias dos Santos" userId="3d14c2da-380f-4e6d-907d-8ea8792570b8" providerId="ADAL" clId="{AB41D727-CFBA-4C65-B483-C6FEE616E877}" dt="2021-07-15T15:50:40.838" v="9423" actId="208"/>
          <ac:picMkLst>
            <pc:docMk/>
            <pc:sldMk cId="596512457" sldId="264"/>
            <ac:picMk id="6" creationId="{231B717E-D4AE-4C6E-B286-18F1265AC269}"/>
          </ac:picMkLst>
        </pc:picChg>
        <pc:picChg chg="add del">
          <ac:chgData name="Cleusa Farias dos Santos" userId="3d14c2da-380f-4e6d-907d-8ea8792570b8" providerId="ADAL" clId="{AB41D727-CFBA-4C65-B483-C6FEE616E877}" dt="2021-07-15T14:27:55.855" v="7690" actId="478"/>
          <ac:picMkLst>
            <pc:docMk/>
            <pc:sldMk cId="596512457" sldId="264"/>
            <ac:picMk id="12" creationId="{F3D0309A-993B-40F1-8098-F5486C74E568}"/>
          </ac:picMkLst>
        </pc:picChg>
        <pc:picChg chg="add mod">
          <ac:chgData name="Cleusa Farias dos Santos" userId="3d14c2da-380f-4e6d-907d-8ea8792570b8" providerId="ADAL" clId="{AB41D727-CFBA-4C65-B483-C6FEE616E877}" dt="2021-07-15T15:55:09.401" v="9512" actId="2085"/>
          <ac:picMkLst>
            <pc:docMk/>
            <pc:sldMk cId="596512457" sldId="264"/>
            <ac:picMk id="18" creationId="{F66C746D-6D8A-4C2E-84D6-E9004DC92883}"/>
          </ac:picMkLst>
        </pc:picChg>
        <pc:picChg chg="del">
          <ac:chgData name="Cleusa Farias dos Santos" userId="3d14c2da-380f-4e6d-907d-8ea8792570b8" providerId="ADAL" clId="{AB41D727-CFBA-4C65-B483-C6FEE616E877}" dt="2021-07-15T14:28:04.129" v="7694" actId="478"/>
          <ac:picMkLst>
            <pc:docMk/>
            <pc:sldMk cId="596512457" sldId="264"/>
            <ac:picMk id="20" creationId="{13B7A49F-DC07-4E12-BE13-A8DA092449B6}"/>
          </ac:picMkLst>
        </pc:picChg>
        <pc:picChg chg="del">
          <ac:chgData name="Cleusa Farias dos Santos" userId="3d14c2da-380f-4e6d-907d-8ea8792570b8" providerId="ADAL" clId="{AB41D727-CFBA-4C65-B483-C6FEE616E877}" dt="2021-07-15T14:28:01.921" v="7692" actId="478"/>
          <ac:picMkLst>
            <pc:docMk/>
            <pc:sldMk cId="596512457" sldId="264"/>
            <ac:picMk id="21" creationId="{7AF4E827-F0B0-42FE-B86A-2CF67A757615}"/>
          </ac:picMkLst>
        </pc:picChg>
        <pc:picChg chg="del">
          <ac:chgData name="Cleusa Farias dos Santos" userId="3d14c2da-380f-4e6d-907d-8ea8792570b8" providerId="ADAL" clId="{AB41D727-CFBA-4C65-B483-C6FEE616E877}" dt="2021-07-15T14:28:03.035" v="7693" actId="478"/>
          <ac:picMkLst>
            <pc:docMk/>
            <pc:sldMk cId="596512457" sldId="264"/>
            <ac:picMk id="22" creationId="{82BB0D80-A123-4508-BA99-8B80B66E88BA}"/>
          </ac:picMkLst>
        </pc:picChg>
        <pc:picChg chg="del">
          <ac:chgData name="Cleusa Farias dos Santos" userId="3d14c2da-380f-4e6d-907d-8ea8792570b8" providerId="ADAL" clId="{AB41D727-CFBA-4C65-B483-C6FEE616E877}" dt="2021-07-15T14:28:04.952" v="7695" actId="478"/>
          <ac:picMkLst>
            <pc:docMk/>
            <pc:sldMk cId="596512457" sldId="264"/>
            <ac:picMk id="23" creationId="{7B3F8BC6-277F-4F1F-A704-B6BFEECACF90}"/>
          </ac:picMkLst>
        </pc:picChg>
        <pc:picChg chg="del mod">
          <ac:chgData name="Cleusa Farias dos Santos" userId="3d14c2da-380f-4e6d-907d-8ea8792570b8" providerId="ADAL" clId="{AB41D727-CFBA-4C65-B483-C6FEE616E877}" dt="2021-07-15T14:48:15.910" v="8135"/>
          <ac:picMkLst>
            <pc:docMk/>
            <pc:sldMk cId="596512457" sldId="264"/>
            <ac:picMk id="26" creationId="{CCA754A3-DBFF-4FA8-904D-4DE18528E83D}"/>
          </ac:picMkLst>
        </pc:picChg>
        <pc:picChg chg="add mod">
          <ac:chgData name="Cleusa Farias dos Santos" userId="3d14c2da-380f-4e6d-907d-8ea8792570b8" providerId="ADAL" clId="{AB41D727-CFBA-4C65-B483-C6FEE616E877}" dt="2021-07-15T15:49:47.216" v="9420" actId="1036"/>
          <ac:picMkLst>
            <pc:docMk/>
            <pc:sldMk cId="596512457" sldId="264"/>
            <ac:picMk id="27" creationId="{D0F73EFF-4B6B-4FC0-9CD5-600BE5573C57}"/>
          </ac:picMkLst>
        </pc:picChg>
        <pc:picChg chg="add mod">
          <ac:chgData name="Cleusa Farias dos Santos" userId="3d14c2da-380f-4e6d-907d-8ea8792570b8" providerId="ADAL" clId="{AB41D727-CFBA-4C65-B483-C6FEE616E877}" dt="2021-07-15T15:49:35.137" v="9394" actId="1036"/>
          <ac:picMkLst>
            <pc:docMk/>
            <pc:sldMk cId="596512457" sldId="264"/>
            <ac:picMk id="28" creationId="{FF095262-2C5B-48AF-986A-3BE36C2CBECC}"/>
          </ac:picMkLst>
        </pc:picChg>
      </pc:sldChg>
      <pc:sldChg chg="addSp delSp modSp add del">
        <pc:chgData name="Cleusa Farias dos Santos" userId="3d14c2da-380f-4e6d-907d-8ea8792570b8" providerId="ADAL" clId="{AB41D727-CFBA-4C65-B483-C6FEE616E877}" dt="2021-07-15T14:06:06.738" v="7678" actId="2696"/>
        <pc:sldMkLst>
          <pc:docMk/>
          <pc:sldMk cId="3025847126" sldId="264"/>
        </pc:sldMkLst>
        <pc:spChg chg="add mod">
          <ac:chgData name="Cleusa Farias dos Santos" userId="3d14c2da-380f-4e6d-907d-8ea8792570b8" providerId="ADAL" clId="{AB41D727-CFBA-4C65-B483-C6FEE616E877}" dt="2021-07-15T12:41:26.263" v="6234" actId="1582"/>
          <ac:spMkLst>
            <pc:docMk/>
            <pc:sldMk cId="3025847126" sldId="264"/>
            <ac:spMk id="3" creationId="{E4CA1C2E-A9E3-479B-9B98-6A6C1C6A2ED2}"/>
          </ac:spMkLst>
        </pc:spChg>
        <pc:spChg chg="add mod">
          <ac:chgData name="Cleusa Farias dos Santos" userId="3d14c2da-380f-4e6d-907d-8ea8792570b8" providerId="ADAL" clId="{AB41D727-CFBA-4C65-B483-C6FEE616E877}" dt="2021-07-15T12:42:03.571" v="6342" actId="14100"/>
          <ac:spMkLst>
            <pc:docMk/>
            <pc:sldMk cId="3025847126" sldId="264"/>
            <ac:spMk id="4" creationId="{09A0AF35-4C5A-4861-8C6B-50870D9933D8}"/>
          </ac:spMkLst>
        </pc:spChg>
        <pc:spChg chg="add mod">
          <ac:chgData name="Cleusa Farias dos Santos" userId="3d14c2da-380f-4e6d-907d-8ea8792570b8" providerId="ADAL" clId="{AB41D727-CFBA-4C65-B483-C6FEE616E877}" dt="2021-07-15T12:42:40.975" v="6493" actId="1038"/>
          <ac:spMkLst>
            <pc:docMk/>
            <pc:sldMk cId="3025847126" sldId="264"/>
            <ac:spMk id="5" creationId="{00198076-D7DD-48CD-96D1-D61E041931A1}"/>
          </ac:spMkLst>
        </pc:spChg>
        <pc:spChg chg="add del mod">
          <ac:chgData name="Cleusa Farias dos Santos" userId="3d14c2da-380f-4e6d-907d-8ea8792570b8" providerId="ADAL" clId="{AB41D727-CFBA-4C65-B483-C6FEE616E877}" dt="2021-07-15T12:45:57.438" v="6629" actId="478"/>
          <ac:spMkLst>
            <pc:docMk/>
            <pc:sldMk cId="3025847126" sldId="264"/>
            <ac:spMk id="6" creationId="{B64131FB-7212-4EEE-938E-09617E79DF04}"/>
          </ac:spMkLst>
        </pc:spChg>
        <pc:spChg chg="add mod">
          <ac:chgData name="Cleusa Farias dos Santos" userId="3d14c2da-380f-4e6d-907d-8ea8792570b8" providerId="ADAL" clId="{AB41D727-CFBA-4C65-B483-C6FEE616E877}" dt="2021-07-15T12:48:05.422" v="6720" actId="14100"/>
          <ac:spMkLst>
            <pc:docMk/>
            <pc:sldMk cId="3025847126" sldId="264"/>
            <ac:spMk id="7" creationId="{692C7006-D352-44C5-8464-18BEBBBA1251}"/>
          </ac:spMkLst>
        </pc:spChg>
        <pc:picChg chg="add mod modCrop">
          <ac:chgData name="Cleusa Farias dos Santos" userId="3d14c2da-380f-4e6d-907d-8ea8792570b8" providerId="ADAL" clId="{AB41D727-CFBA-4C65-B483-C6FEE616E877}" dt="2021-07-15T12:42:27.246" v="6366" actId="1076"/>
          <ac:picMkLst>
            <pc:docMk/>
            <pc:sldMk cId="3025847126" sldId="264"/>
            <ac:picMk id="2" creationId="{2C493B5C-1223-4A95-8B11-E8A3FAB67A4B}"/>
          </ac:picMkLst>
        </pc:picChg>
        <pc:cxnChg chg="add mod">
          <ac:chgData name="Cleusa Farias dos Santos" userId="3d14c2da-380f-4e6d-907d-8ea8792570b8" providerId="ADAL" clId="{AB41D727-CFBA-4C65-B483-C6FEE616E877}" dt="2021-07-15T12:48:24.273" v="6723" actId="1582"/>
          <ac:cxnSpMkLst>
            <pc:docMk/>
            <pc:sldMk cId="3025847126" sldId="264"/>
            <ac:cxnSpMk id="9" creationId="{690316D9-0E56-4893-895C-75EB04F44EC9}"/>
          </ac:cxnSpMkLst>
        </pc:cxnChg>
        <pc:cxnChg chg="add mod">
          <ac:chgData name="Cleusa Farias dos Santos" userId="3d14c2da-380f-4e6d-907d-8ea8792570b8" providerId="ADAL" clId="{AB41D727-CFBA-4C65-B483-C6FEE616E877}" dt="2021-07-15T12:48:58.400" v="6731" actId="1036"/>
          <ac:cxnSpMkLst>
            <pc:docMk/>
            <pc:sldMk cId="3025847126" sldId="264"/>
            <ac:cxnSpMk id="10" creationId="{DE8955FA-9E88-424C-9B55-41F5B3C97E09}"/>
          </ac:cxnSpMkLst>
        </pc:cxnChg>
      </pc:sldChg>
      <pc:sldChg chg="addSp delSp modSp add setBg">
        <pc:chgData name="Cleusa Farias dos Santos" userId="3d14c2da-380f-4e6d-907d-8ea8792570b8" providerId="ADAL" clId="{AB41D727-CFBA-4C65-B483-C6FEE616E877}" dt="2021-07-19T17:56:15.624" v="19129"/>
        <pc:sldMkLst>
          <pc:docMk/>
          <pc:sldMk cId="779852180" sldId="265"/>
        </pc:sldMkLst>
        <pc:spChg chg="add del mod">
          <ac:chgData name="Cleusa Farias dos Santos" userId="3d14c2da-380f-4e6d-907d-8ea8792570b8" providerId="ADAL" clId="{AB41D727-CFBA-4C65-B483-C6FEE616E877}" dt="2021-07-16T17:04:55.882" v="18163"/>
          <ac:spMkLst>
            <pc:docMk/>
            <pc:sldMk cId="779852180" sldId="265"/>
            <ac:spMk id="5" creationId="{2D446DC3-7D53-40D2-9991-54CC8F154E5C}"/>
          </ac:spMkLst>
        </pc:spChg>
        <pc:spChg chg="mod">
          <ac:chgData name="Cleusa Farias dos Santos" userId="3d14c2da-380f-4e6d-907d-8ea8792570b8" providerId="ADAL" clId="{AB41D727-CFBA-4C65-B483-C6FEE616E877}" dt="2021-07-16T16:53:11.486" v="17695" actId="1035"/>
          <ac:spMkLst>
            <pc:docMk/>
            <pc:sldMk cId="779852180" sldId="265"/>
            <ac:spMk id="9" creationId="{196837A2-7460-48FF-8561-EA5836DFD03C}"/>
          </ac:spMkLst>
        </pc:spChg>
        <pc:spChg chg="add del mod">
          <ac:chgData name="Cleusa Farias dos Santos" userId="3d14c2da-380f-4e6d-907d-8ea8792570b8" providerId="ADAL" clId="{AB41D727-CFBA-4C65-B483-C6FEE616E877}" dt="2021-07-16T17:09:56.966" v="18286"/>
          <ac:spMkLst>
            <pc:docMk/>
            <pc:sldMk cId="779852180" sldId="265"/>
            <ac:spMk id="11" creationId="{A423CF3E-313D-4B29-9D6A-718534418726}"/>
          </ac:spMkLst>
        </pc:spChg>
        <pc:spChg chg="add del mod">
          <ac:chgData name="Cleusa Farias dos Santos" userId="3d14c2da-380f-4e6d-907d-8ea8792570b8" providerId="ADAL" clId="{AB41D727-CFBA-4C65-B483-C6FEE616E877}" dt="2021-07-16T16:59:14.657" v="17971" actId="478"/>
          <ac:spMkLst>
            <pc:docMk/>
            <pc:sldMk cId="779852180" sldId="265"/>
            <ac:spMk id="13" creationId="{763A9AA3-D7EE-4E6B-B62F-D12F9AF5286A}"/>
          </ac:spMkLst>
        </pc:spChg>
        <pc:spChg chg="add mod">
          <ac:chgData name="Cleusa Farias dos Santos" userId="3d14c2da-380f-4e6d-907d-8ea8792570b8" providerId="ADAL" clId="{AB41D727-CFBA-4C65-B483-C6FEE616E877}" dt="2021-07-16T16:57:43.138" v="17846" actId="20577"/>
          <ac:spMkLst>
            <pc:docMk/>
            <pc:sldMk cId="779852180" sldId="265"/>
            <ac:spMk id="14" creationId="{6AA0BA1E-A227-453B-ABEE-DA0D68B47B7D}"/>
          </ac:spMkLst>
        </pc:spChg>
        <pc:spChg chg="add mod">
          <ac:chgData name="Cleusa Farias dos Santos" userId="3d14c2da-380f-4e6d-907d-8ea8792570b8" providerId="ADAL" clId="{AB41D727-CFBA-4C65-B483-C6FEE616E877}" dt="2021-07-16T17:11:22.127" v="18305" actId="1582"/>
          <ac:spMkLst>
            <pc:docMk/>
            <pc:sldMk cId="779852180" sldId="265"/>
            <ac:spMk id="16" creationId="{081DC972-69C4-4670-B2AB-B69F65430FDB}"/>
          </ac:spMkLst>
        </pc:spChg>
        <pc:spChg chg="mod">
          <ac:chgData name="Cleusa Farias dos Santos" userId="3d14c2da-380f-4e6d-907d-8ea8792570b8" providerId="ADAL" clId="{AB41D727-CFBA-4C65-B483-C6FEE616E877}" dt="2021-07-16T16:52:02.195" v="17668" actId="1038"/>
          <ac:spMkLst>
            <pc:docMk/>
            <pc:sldMk cId="779852180" sldId="265"/>
            <ac:spMk id="17" creationId="{976077F7-ED94-49A8-A725-C115B7AB8008}"/>
          </ac:spMkLst>
        </pc:spChg>
        <pc:spChg chg="add mod">
          <ac:chgData name="Cleusa Farias dos Santos" userId="3d14c2da-380f-4e6d-907d-8ea8792570b8" providerId="ADAL" clId="{AB41D727-CFBA-4C65-B483-C6FEE616E877}" dt="2021-07-16T17:12:00.129" v="18308" actId="207"/>
          <ac:spMkLst>
            <pc:docMk/>
            <pc:sldMk cId="779852180" sldId="265"/>
            <ac:spMk id="21" creationId="{4A49B470-CC6F-466F-83F3-C443A64D6EE2}"/>
          </ac:spMkLst>
        </pc:spChg>
        <pc:spChg chg="add mod">
          <ac:chgData name="Cleusa Farias dos Santos" userId="3d14c2da-380f-4e6d-907d-8ea8792570b8" providerId="ADAL" clId="{AB41D727-CFBA-4C65-B483-C6FEE616E877}" dt="2021-07-16T17:12:26.531" v="18351" actId="1035"/>
          <ac:spMkLst>
            <pc:docMk/>
            <pc:sldMk cId="779852180" sldId="265"/>
            <ac:spMk id="26" creationId="{EF4B456C-655A-4F4C-B993-D05CF9184C4B}"/>
          </ac:spMkLst>
        </pc:spChg>
        <pc:picChg chg="mod">
          <ac:chgData name="Cleusa Farias dos Santos" userId="3d14c2da-380f-4e6d-907d-8ea8792570b8" providerId="ADAL" clId="{AB41D727-CFBA-4C65-B483-C6FEE616E877}" dt="2021-07-16T17:12:09.549" v="18310" actId="1076"/>
          <ac:picMkLst>
            <pc:docMk/>
            <pc:sldMk cId="779852180" sldId="265"/>
            <ac:picMk id="2" creationId="{FE05AD24-EB7B-4207-80B7-36240435C31C}"/>
          </ac:picMkLst>
        </pc:picChg>
        <pc:picChg chg="add del mod">
          <ac:chgData name="Cleusa Farias dos Santos" userId="3d14c2da-380f-4e6d-907d-8ea8792570b8" providerId="ADAL" clId="{AB41D727-CFBA-4C65-B483-C6FEE616E877}" dt="2021-07-16T17:04:27.371" v="18071" actId="478"/>
          <ac:picMkLst>
            <pc:docMk/>
            <pc:sldMk cId="779852180" sldId="265"/>
            <ac:picMk id="4" creationId="{15461711-7A93-4149-AA4B-61FD1AB6EB2B}"/>
          </ac:picMkLst>
        </pc:picChg>
        <pc:picChg chg="add del mod">
          <ac:chgData name="Cleusa Farias dos Santos" userId="3d14c2da-380f-4e6d-907d-8ea8792570b8" providerId="ADAL" clId="{AB41D727-CFBA-4C65-B483-C6FEE616E877}" dt="2021-07-16T17:04:59.482" v="18164" actId="478"/>
          <ac:picMkLst>
            <pc:docMk/>
            <pc:sldMk cId="779852180" sldId="265"/>
            <ac:picMk id="10" creationId="{B938C9C1-9E35-4D0A-87EE-65726E35BD58}"/>
          </ac:picMkLst>
        </pc:picChg>
        <pc:picChg chg="add mod">
          <ac:chgData name="Cleusa Farias dos Santos" userId="3d14c2da-380f-4e6d-907d-8ea8792570b8" providerId="ADAL" clId="{AB41D727-CFBA-4C65-B483-C6FEE616E877}" dt="2021-07-16T17:09:54.280" v="18284" actId="1037"/>
          <ac:picMkLst>
            <pc:docMk/>
            <pc:sldMk cId="779852180" sldId="265"/>
            <ac:picMk id="12" creationId="{F5EF16D5-89A9-497F-8638-F58A23ADBA6B}"/>
          </ac:picMkLst>
        </pc:picChg>
        <pc:picChg chg="add del mod">
          <ac:chgData name="Cleusa Farias dos Santos" userId="3d14c2da-380f-4e6d-907d-8ea8792570b8" providerId="ADAL" clId="{AB41D727-CFBA-4C65-B483-C6FEE616E877}" dt="2021-07-16T17:00:35.635" v="18059"/>
          <ac:picMkLst>
            <pc:docMk/>
            <pc:sldMk cId="779852180" sldId="265"/>
            <ac:picMk id="15" creationId="{A5608ADD-0659-485C-8E06-616C7B965849}"/>
          </ac:picMkLst>
        </pc:picChg>
        <pc:picChg chg="mod">
          <ac:chgData name="Cleusa Farias dos Santos" userId="3d14c2da-380f-4e6d-907d-8ea8792570b8" providerId="ADAL" clId="{AB41D727-CFBA-4C65-B483-C6FEE616E877}" dt="2021-07-16T16:52:22.397" v="17670" actId="1076"/>
          <ac:picMkLst>
            <pc:docMk/>
            <pc:sldMk cId="779852180" sldId="265"/>
            <ac:picMk id="18" creationId="{F66C746D-6D8A-4C2E-84D6-E9004DC92883}"/>
          </ac:picMkLst>
        </pc:picChg>
        <pc:picChg chg="add del mod">
          <ac:chgData name="Cleusa Farias dos Santos" userId="3d14c2da-380f-4e6d-907d-8ea8792570b8" providerId="ADAL" clId="{AB41D727-CFBA-4C65-B483-C6FEE616E877}" dt="2021-07-16T17:00:27.703" v="18052" actId="478"/>
          <ac:picMkLst>
            <pc:docMk/>
            <pc:sldMk cId="779852180" sldId="265"/>
            <ac:picMk id="19" creationId="{2B9DE6F6-B557-4378-9E74-07A536429DEA}"/>
          </ac:picMkLst>
        </pc:picChg>
        <pc:picChg chg="add del mod">
          <ac:chgData name="Cleusa Farias dos Santos" userId="3d14c2da-380f-4e6d-907d-8ea8792570b8" providerId="ADAL" clId="{AB41D727-CFBA-4C65-B483-C6FEE616E877}" dt="2021-07-16T17:10:00.431" v="18287"/>
          <ac:picMkLst>
            <pc:docMk/>
            <pc:sldMk cId="779852180" sldId="265"/>
            <ac:picMk id="20" creationId="{FE6819DF-D38D-471D-B747-26C5FA55554D}"/>
          </ac:picMkLst>
        </pc:picChg>
        <pc:picChg chg="add mod">
          <ac:chgData name="Cleusa Farias dos Santos" userId="3d14c2da-380f-4e6d-907d-8ea8792570b8" providerId="ADAL" clId="{AB41D727-CFBA-4C65-B483-C6FEE616E877}" dt="2021-07-16T17:10:20.708" v="18301" actId="1038"/>
          <ac:picMkLst>
            <pc:docMk/>
            <pc:sldMk cId="779852180" sldId="265"/>
            <ac:picMk id="23" creationId="{333546EA-E607-42D6-8B34-6C6298939856}"/>
          </ac:picMkLst>
        </pc:picChg>
        <pc:picChg chg="del mod">
          <ac:chgData name="Cleusa Farias dos Santos" userId="3d14c2da-380f-4e6d-907d-8ea8792570b8" providerId="ADAL" clId="{AB41D727-CFBA-4C65-B483-C6FEE616E877}" dt="2021-07-16T17:00:46.715" v="18062" actId="478"/>
          <ac:picMkLst>
            <pc:docMk/>
            <pc:sldMk cId="779852180" sldId="265"/>
            <ac:picMk id="27" creationId="{D0F73EFF-4B6B-4FC0-9CD5-600BE5573C57}"/>
          </ac:picMkLst>
        </pc:picChg>
      </pc:sldChg>
      <pc:sldChg chg="addSp delSp modSp add del">
        <pc:chgData name="Cleusa Farias dos Santos" userId="3d14c2da-380f-4e6d-907d-8ea8792570b8" providerId="ADAL" clId="{AB41D727-CFBA-4C65-B483-C6FEE616E877}" dt="2021-07-15T14:24:10.456" v="7679" actId="2696"/>
        <pc:sldMkLst>
          <pc:docMk/>
          <pc:sldMk cId="3519821021" sldId="265"/>
        </pc:sldMkLst>
        <pc:spChg chg="add mod">
          <ac:chgData name="Cleusa Farias dos Santos" userId="3d14c2da-380f-4e6d-907d-8ea8792570b8" providerId="ADAL" clId="{AB41D727-CFBA-4C65-B483-C6FEE616E877}" dt="2021-07-15T12:45:06.744" v="6607" actId="1036"/>
          <ac:spMkLst>
            <pc:docMk/>
            <pc:sldMk cId="3519821021" sldId="265"/>
            <ac:spMk id="3" creationId="{345055BF-B96A-45CE-920E-6742D9770C8B}"/>
          </ac:spMkLst>
        </pc:spChg>
        <pc:spChg chg="add mod">
          <ac:chgData name="Cleusa Farias dos Santos" userId="3d14c2da-380f-4e6d-907d-8ea8792570b8" providerId="ADAL" clId="{AB41D727-CFBA-4C65-B483-C6FEE616E877}" dt="2021-07-15T12:45:30.998" v="6626" actId="1035"/>
          <ac:spMkLst>
            <pc:docMk/>
            <pc:sldMk cId="3519821021" sldId="265"/>
            <ac:spMk id="4" creationId="{EF6C6692-1A26-4C58-BA93-39CA7C3C6AAB}"/>
          </ac:spMkLst>
        </pc:spChg>
        <pc:spChg chg="add del mod">
          <ac:chgData name="Cleusa Farias dos Santos" userId="3d14c2da-380f-4e6d-907d-8ea8792570b8" providerId="ADAL" clId="{AB41D727-CFBA-4C65-B483-C6FEE616E877}" dt="2021-07-15T12:50:04.730" v="6755" actId="478"/>
          <ac:spMkLst>
            <pc:docMk/>
            <pc:sldMk cId="3519821021" sldId="265"/>
            <ac:spMk id="5" creationId="{EEED0128-8580-4723-9D08-1E2C9DC5ABBC}"/>
          </ac:spMkLst>
        </pc:spChg>
        <pc:spChg chg="add mod">
          <ac:chgData name="Cleusa Farias dos Santos" userId="3d14c2da-380f-4e6d-907d-8ea8792570b8" providerId="ADAL" clId="{AB41D727-CFBA-4C65-B483-C6FEE616E877}" dt="2021-07-15T12:57:57.333" v="7181" actId="20577"/>
          <ac:spMkLst>
            <pc:docMk/>
            <pc:sldMk cId="3519821021" sldId="265"/>
            <ac:spMk id="6" creationId="{6B3381A4-D49D-4426-9712-962271275CE2}"/>
          </ac:spMkLst>
        </pc:spChg>
        <pc:spChg chg="add mod">
          <ac:chgData name="Cleusa Farias dos Santos" userId="3d14c2da-380f-4e6d-907d-8ea8792570b8" providerId="ADAL" clId="{AB41D727-CFBA-4C65-B483-C6FEE616E877}" dt="2021-07-15T12:55:16.175" v="7049" actId="1037"/>
          <ac:spMkLst>
            <pc:docMk/>
            <pc:sldMk cId="3519821021" sldId="265"/>
            <ac:spMk id="8" creationId="{48A467E8-0D33-4C2F-89C1-94B2B2C02522}"/>
          </ac:spMkLst>
        </pc:spChg>
        <pc:spChg chg="add mod">
          <ac:chgData name="Cleusa Farias dos Santos" userId="3d14c2da-380f-4e6d-907d-8ea8792570b8" providerId="ADAL" clId="{AB41D727-CFBA-4C65-B483-C6FEE616E877}" dt="2021-07-15T12:57:37.687" v="7160" actId="114"/>
          <ac:spMkLst>
            <pc:docMk/>
            <pc:sldMk cId="3519821021" sldId="265"/>
            <ac:spMk id="9" creationId="{3EF66AD4-2345-451D-AB18-E7D09F5DFEAF}"/>
          </ac:spMkLst>
        </pc:spChg>
        <pc:picChg chg="add mod">
          <ac:chgData name="Cleusa Farias dos Santos" userId="3d14c2da-380f-4e6d-907d-8ea8792570b8" providerId="ADAL" clId="{AB41D727-CFBA-4C65-B483-C6FEE616E877}" dt="2021-07-15T12:45:36.346" v="6627" actId="208"/>
          <ac:picMkLst>
            <pc:docMk/>
            <pc:sldMk cId="3519821021" sldId="265"/>
            <ac:picMk id="2" creationId="{5B9AD098-BF75-4B93-A727-48A1E5D0A76E}"/>
          </ac:picMkLst>
        </pc:picChg>
        <pc:picChg chg="add mod">
          <ac:chgData name="Cleusa Farias dos Santos" userId="3d14c2da-380f-4e6d-907d-8ea8792570b8" providerId="ADAL" clId="{AB41D727-CFBA-4C65-B483-C6FEE616E877}" dt="2021-07-15T12:56:49.132" v="7150" actId="207"/>
          <ac:picMkLst>
            <pc:docMk/>
            <pc:sldMk cId="3519821021" sldId="265"/>
            <ac:picMk id="7" creationId="{E4DC3FD0-06E4-4737-9FBB-8CD014AAC5C8}"/>
          </ac:picMkLst>
        </pc:picChg>
        <pc:picChg chg="add del">
          <ac:chgData name="Cleusa Farias dos Santos" userId="3d14c2da-380f-4e6d-907d-8ea8792570b8" providerId="ADAL" clId="{AB41D727-CFBA-4C65-B483-C6FEE616E877}" dt="2021-07-15T13:09:13.992" v="7183" actId="478"/>
          <ac:picMkLst>
            <pc:docMk/>
            <pc:sldMk cId="3519821021" sldId="265"/>
            <ac:picMk id="10" creationId="{2FEDB0C9-FD82-4CCF-8071-F5B6DBEA8071}"/>
          </ac:picMkLst>
        </pc:picChg>
      </pc:sldChg>
      <pc:sldChg chg="addSp delSp modSp add del">
        <pc:chgData name="Cleusa Farias dos Santos" userId="3d14c2da-380f-4e6d-907d-8ea8792570b8" providerId="ADAL" clId="{AB41D727-CFBA-4C65-B483-C6FEE616E877}" dt="2021-07-16T16:51:14.683" v="17562" actId="2696"/>
        <pc:sldMkLst>
          <pc:docMk/>
          <pc:sldMk cId="3939376055" sldId="265"/>
        </pc:sldMkLst>
        <pc:spChg chg="add del mod">
          <ac:chgData name="Cleusa Farias dos Santos" userId="3d14c2da-380f-4e6d-907d-8ea8792570b8" providerId="ADAL" clId="{AB41D727-CFBA-4C65-B483-C6FEE616E877}" dt="2021-07-16T16:51:11.139" v="17561" actId="478"/>
          <ac:spMkLst>
            <pc:docMk/>
            <pc:sldMk cId="3939376055" sldId="265"/>
            <ac:spMk id="2" creationId="{55C163BF-C864-4D66-B8B0-CD15414DF249}"/>
          </ac:spMkLst>
        </pc:spChg>
        <pc:spChg chg="add del mod">
          <ac:chgData name="Cleusa Farias dos Santos" userId="3d14c2da-380f-4e6d-907d-8ea8792570b8" providerId="ADAL" clId="{AB41D727-CFBA-4C65-B483-C6FEE616E877}" dt="2021-07-16T16:51:08.943" v="17560" actId="478"/>
          <ac:spMkLst>
            <pc:docMk/>
            <pc:sldMk cId="3939376055" sldId="265"/>
            <ac:spMk id="3" creationId="{068FABA4-2AFF-46BD-B3D8-4ECC325088E0}"/>
          </ac:spMkLst>
        </pc:spChg>
      </pc:sldChg>
      <pc:sldChg chg="addSp modSp add del">
        <pc:chgData name="Cleusa Farias dos Santos" userId="3d14c2da-380f-4e6d-907d-8ea8792570b8" providerId="ADAL" clId="{AB41D727-CFBA-4C65-B483-C6FEE616E877}" dt="2021-07-15T14:24:14.225" v="7680" actId="2696"/>
        <pc:sldMkLst>
          <pc:docMk/>
          <pc:sldMk cId="3071327051" sldId="266"/>
        </pc:sldMkLst>
        <pc:spChg chg="add mod">
          <ac:chgData name="Cleusa Farias dos Santos" userId="3d14c2da-380f-4e6d-907d-8ea8792570b8" providerId="ADAL" clId="{AB41D727-CFBA-4C65-B483-C6FEE616E877}" dt="2021-07-15T13:11:49.574" v="7314" actId="1036"/>
          <ac:spMkLst>
            <pc:docMk/>
            <pc:sldMk cId="3071327051" sldId="266"/>
            <ac:spMk id="3" creationId="{98D7EC14-FC87-429C-83E0-0DB7610F27E7}"/>
          </ac:spMkLst>
        </pc:spChg>
        <pc:spChg chg="add mod">
          <ac:chgData name="Cleusa Farias dos Santos" userId="3d14c2da-380f-4e6d-907d-8ea8792570b8" providerId="ADAL" clId="{AB41D727-CFBA-4C65-B483-C6FEE616E877}" dt="2021-07-15T13:13:55.163" v="7463" actId="14100"/>
          <ac:spMkLst>
            <pc:docMk/>
            <pc:sldMk cId="3071327051" sldId="266"/>
            <ac:spMk id="4" creationId="{F58BE9C5-9D1C-4876-AED0-539DA02FFE88}"/>
          </ac:spMkLst>
        </pc:spChg>
        <pc:spChg chg="add mod">
          <ac:chgData name="Cleusa Farias dos Santos" userId="3d14c2da-380f-4e6d-907d-8ea8792570b8" providerId="ADAL" clId="{AB41D727-CFBA-4C65-B483-C6FEE616E877}" dt="2021-07-15T13:17:18.950" v="7677" actId="20577"/>
          <ac:spMkLst>
            <pc:docMk/>
            <pc:sldMk cId="3071327051" sldId="266"/>
            <ac:spMk id="5" creationId="{C5A24802-5096-4958-BB42-888E9C05304A}"/>
          </ac:spMkLst>
        </pc:spChg>
        <pc:picChg chg="add mod modCrop">
          <ac:chgData name="Cleusa Farias dos Santos" userId="3d14c2da-380f-4e6d-907d-8ea8792570b8" providerId="ADAL" clId="{AB41D727-CFBA-4C65-B483-C6FEE616E877}" dt="2021-07-15T13:14:12.807" v="7464" actId="1582"/>
          <ac:picMkLst>
            <pc:docMk/>
            <pc:sldMk cId="3071327051" sldId="266"/>
            <ac:picMk id="2" creationId="{085ADD47-AD8D-4172-A17E-E906BB54FC42}"/>
          </ac:picMkLst>
        </pc:picChg>
      </pc:sldChg>
      <pc:sldChg chg="addSp delSp modSp add del addCm delCm">
        <pc:chgData name="Cleusa Farias dos Santos" userId="3d14c2da-380f-4e6d-907d-8ea8792570b8" providerId="ADAL" clId="{AB41D727-CFBA-4C65-B483-C6FEE616E877}" dt="2021-07-19T17:57:24.480" v="19135" actId="2696"/>
        <pc:sldMkLst>
          <pc:docMk/>
          <pc:sldMk cId="3248522714" sldId="266"/>
        </pc:sldMkLst>
        <pc:spChg chg="add del mod">
          <ac:chgData name="Cleusa Farias dos Santos" userId="3d14c2da-380f-4e6d-907d-8ea8792570b8" providerId="ADAL" clId="{AB41D727-CFBA-4C65-B483-C6FEE616E877}" dt="2021-07-19T17:57:18.068" v="19133" actId="478"/>
          <ac:spMkLst>
            <pc:docMk/>
            <pc:sldMk cId="3248522714" sldId="266"/>
            <ac:spMk id="5" creationId="{725300DC-AE2E-438C-AE01-17A902F66AD7}"/>
          </ac:spMkLst>
        </pc:spChg>
        <pc:picChg chg="add del">
          <ac:chgData name="Cleusa Farias dos Santos" userId="3d14c2da-380f-4e6d-907d-8ea8792570b8" providerId="ADAL" clId="{AB41D727-CFBA-4C65-B483-C6FEE616E877}" dt="2021-07-16T17:01:55.848" v="18065" actId="478"/>
          <ac:picMkLst>
            <pc:docMk/>
            <pc:sldMk cId="3248522714" sldId="266"/>
            <ac:picMk id="2" creationId="{2202883E-FA85-4CC3-AFE5-F25BEC55C4D3}"/>
          </ac:picMkLst>
        </pc:picChg>
        <pc:picChg chg="add del mod modCrop">
          <ac:chgData name="Cleusa Farias dos Santos" userId="3d14c2da-380f-4e6d-907d-8ea8792570b8" providerId="ADAL" clId="{AB41D727-CFBA-4C65-B483-C6FEE616E877}" dt="2021-07-16T17:08:05.562" v="18165" actId="478"/>
          <ac:picMkLst>
            <pc:docMk/>
            <pc:sldMk cId="3248522714" sldId="266"/>
            <ac:picMk id="3" creationId="{F7F175E6-FA48-4A7C-B5C5-D48E430D473D}"/>
          </ac:picMkLst>
        </pc:picChg>
        <pc:picChg chg="add del">
          <ac:chgData name="Cleusa Farias dos Santos" userId="3d14c2da-380f-4e6d-907d-8ea8792570b8" providerId="ADAL" clId="{AB41D727-CFBA-4C65-B483-C6FEE616E877}" dt="2021-07-19T17:57:20.229" v="19134" actId="478"/>
          <ac:picMkLst>
            <pc:docMk/>
            <pc:sldMk cId="3248522714" sldId="266"/>
            <ac:picMk id="4" creationId="{00574916-76FF-44A5-BEB2-2F529CAD5E14}"/>
          </ac:picMkLst>
        </pc:picChg>
      </pc:sldChg>
      <pc:sldChg chg="addSp delSp modSp add setBg">
        <pc:chgData name="Cleusa Farias dos Santos" userId="3d14c2da-380f-4e6d-907d-8ea8792570b8" providerId="ADAL" clId="{AB41D727-CFBA-4C65-B483-C6FEE616E877}" dt="2021-07-19T17:56:51.348" v="19132" actId="14100"/>
        <pc:sldMkLst>
          <pc:docMk/>
          <pc:sldMk cId="1097523802" sldId="267"/>
        </pc:sldMkLst>
        <pc:spChg chg="add del">
          <ac:chgData name="Cleusa Farias dos Santos" userId="3d14c2da-380f-4e6d-907d-8ea8792570b8" providerId="ADAL" clId="{AB41D727-CFBA-4C65-B483-C6FEE616E877}" dt="2021-07-19T17:39:48.657" v="18453" actId="478"/>
          <ac:spMkLst>
            <pc:docMk/>
            <pc:sldMk cId="1097523802" sldId="267"/>
            <ac:spMk id="10" creationId="{48A0AE37-52FA-4B59-B781-066D4F5CA9B3}"/>
          </ac:spMkLst>
        </pc:spChg>
        <pc:spChg chg="add del">
          <ac:chgData name="Cleusa Farias dos Santos" userId="3d14c2da-380f-4e6d-907d-8ea8792570b8" providerId="ADAL" clId="{AB41D727-CFBA-4C65-B483-C6FEE616E877}" dt="2021-07-19T17:39:48.657" v="18453" actId="478"/>
          <ac:spMkLst>
            <pc:docMk/>
            <pc:sldMk cId="1097523802" sldId="267"/>
            <ac:spMk id="11" creationId="{8A563832-FF26-4379-BA39-28CB96454C56}"/>
          </ac:spMkLst>
        </pc:spChg>
        <pc:spChg chg="mod">
          <ac:chgData name="Cleusa Farias dos Santos" userId="3d14c2da-380f-4e6d-907d-8ea8792570b8" providerId="ADAL" clId="{AB41D727-CFBA-4C65-B483-C6FEE616E877}" dt="2021-07-19T17:50:13.872" v="18943" actId="1037"/>
          <ac:spMkLst>
            <pc:docMk/>
            <pc:sldMk cId="1097523802" sldId="267"/>
            <ac:spMk id="15" creationId="{5AD8CC76-B0EA-4B0E-A7A9-E49F5A8C3972}"/>
          </ac:spMkLst>
        </pc:spChg>
        <pc:spChg chg="mod">
          <ac:chgData name="Cleusa Farias dos Santos" userId="3d14c2da-380f-4e6d-907d-8ea8792570b8" providerId="ADAL" clId="{AB41D727-CFBA-4C65-B483-C6FEE616E877}" dt="2021-07-19T17:49:49.632" v="18913" actId="14100"/>
          <ac:spMkLst>
            <pc:docMk/>
            <pc:sldMk cId="1097523802" sldId="267"/>
            <ac:spMk id="39" creationId="{9E6696E1-8E24-4214-B42D-0E559F87E1F9}"/>
          </ac:spMkLst>
        </pc:spChg>
        <pc:spChg chg="mod">
          <ac:chgData name="Cleusa Farias dos Santos" userId="3d14c2da-380f-4e6d-907d-8ea8792570b8" providerId="ADAL" clId="{AB41D727-CFBA-4C65-B483-C6FEE616E877}" dt="2021-07-19T17:49:05.219" v="18861" actId="14100"/>
          <ac:spMkLst>
            <pc:docMk/>
            <pc:sldMk cId="1097523802" sldId="267"/>
            <ac:spMk id="47" creationId="{68D2D44B-A921-4E81-A578-42FBE760114D}"/>
          </ac:spMkLst>
        </pc:spChg>
        <pc:spChg chg="mod">
          <ac:chgData name="Cleusa Farias dos Santos" userId="3d14c2da-380f-4e6d-907d-8ea8792570b8" providerId="ADAL" clId="{AB41D727-CFBA-4C65-B483-C6FEE616E877}" dt="2021-07-19T17:56:51.348" v="19132" actId="14100"/>
          <ac:spMkLst>
            <pc:docMk/>
            <pc:sldMk cId="1097523802" sldId="267"/>
            <ac:spMk id="48" creationId="{2335276B-569E-47D6-963C-33B6C4A00C01}"/>
          </ac:spMkLst>
        </pc:spChg>
        <pc:spChg chg="add del">
          <ac:chgData name="Cleusa Farias dos Santos" userId="3d14c2da-380f-4e6d-907d-8ea8792570b8" providerId="ADAL" clId="{AB41D727-CFBA-4C65-B483-C6FEE616E877}" dt="2021-07-19T17:39:48.657" v="18453" actId="478"/>
          <ac:spMkLst>
            <pc:docMk/>
            <pc:sldMk cId="1097523802" sldId="267"/>
            <ac:spMk id="53" creationId="{52FEEF6F-6BF5-47B9-914D-8D01421A2C99}"/>
          </ac:spMkLst>
        </pc:spChg>
        <pc:spChg chg="mod">
          <ac:chgData name="Cleusa Farias dos Santos" userId="3d14c2da-380f-4e6d-907d-8ea8792570b8" providerId="ADAL" clId="{AB41D727-CFBA-4C65-B483-C6FEE616E877}" dt="2021-07-19T17:52:59.723" v="18944" actId="14100"/>
          <ac:spMkLst>
            <pc:docMk/>
            <pc:sldMk cId="1097523802" sldId="267"/>
            <ac:spMk id="56" creationId="{1DCCBBE5-0A15-4CB0-8679-EC45D9E74B9A}"/>
          </ac:spMkLst>
        </pc:spChg>
        <pc:spChg chg="mod">
          <ac:chgData name="Cleusa Farias dos Santos" userId="3d14c2da-380f-4e6d-907d-8ea8792570b8" providerId="ADAL" clId="{AB41D727-CFBA-4C65-B483-C6FEE616E877}" dt="2021-07-19T17:53:13.070" v="18967" actId="14100"/>
          <ac:spMkLst>
            <pc:docMk/>
            <pc:sldMk cId="1097523802" sldId="267"/>
            <ac:spMk id="63" creationId="{0867DC49-C890-4AE7-8896-447BA59522B6}"/>
          </ac:spMkLst>
        </pc:spChg>
        <pc:spChg chg="mod">
          <ac:chgData name="Cleusa Farias dos Santos" userId="3d14c2da-380f-4e6d-907d-8ea8792570b8" providerId="ADAL" clId="{AB41D727-CFBA-4C65-B483-C6FEE616E877}" dt="2021-07-19T17:46:56.600" v="18828" actId="14100"/>
          <ac:spMkLst>
            <pc:docMk/>
            <pc:sldMk cId="1097523802" sldId="267"/>
            <ac:spMk id="64" creationId="{8A86BF2C-6C3C-49F8-B824-121219518D71}"/>
          </ac:spMkLst>
        </pc:spChg>
        <pc:spChg chg="mod">
          <ac:chgData name="Cleusa Farias dos Santos" userId="3d14c2da-380f-4e6d-907d-8ea8792570b8" providerId="ADAL" clId="{AB41D727-CFBA-4C65-B483-C6FEE616E877}" dt="2021-07-19T17:47:06.824" v="18833" actId="1037"/>
          <ac:spMkLst>
            <pc:docMk/>
            <pc:sldMk cId="1097523802" sldId="267"/>
            <ac:spMk id="65" creationId="{A16E1D4B-896C-4A75-A17D-2761B4D22DED}"/>
          </ac:spMkLst>
        </pc:spChg>
        <pc:spChg chg="mod">
          <ac:chgData name="Cleusa Farias dos Santos" userId="3d14c2da-380f-4e6d-907d-8ea8792570b8" providerId="ADAL" clId="{AB41D727-CFBA-4C65-B483-C6FEE616E877}" dt="2021-07-19T17:46:07.672" v="18807" actId="1037"/>
          <ac:spMkLst>
            <pc:docMk/>
            <pc:sldMk cId="1097523802" sldId="267"/>
            <ac:spMk id="66" creationId="{EE26AE56-C344-4A48-AB29-6D13E778B91F}"/>
          </ac:spMkLst>
        </pc:spChg>
        <pc:spChg chg="mod">
          <ac:chgData name="Cleusa Farias dos Santos" userId="3d14c2da-380f-4e6d-907d-8ea8792570b8" providerId="ADAL" clId="{AB41D727-CFBA-4C65-B483-C6FEE616E877}" dt="2021-07-19T17:45:42.672" v="18783" actId="14100"/>
          <ac:spMkLst>
            <pc:docMk/>
            <pc:sldMk cId="1097523802" sldId="267"/>
            <ac:spMk id="67" creationId="{81F96F1B-BA34-4D95-942E-39A112213966}"/>
          </ac:spMkLst>
        </pc:spChg>
        <pc:picChg chg="add del">
          <ac:chgData name="Cleusa Farias dos Santos" userId="3d14c2da-380f-4e6d-907d-8ea8792570b8" providerId="ADAL" clId="{AB41D727-CFBA-4C65-B483-C6FEE616E877}" dt="2021-07-19T17:39:48.657" v="18453" actId="478"/>
          <ac:picMkLst>
            <pc:docMk/>
            <pc:sldMk cId="1097523802" sldId="267"/>
            <ac:picMk id="9" creationId="{52A383CB-4946-45CA-A649-22F31BB78075}"/>
          </ac:picMkLst>
        </pc:picChg>
        <pc:picChg chg="mod">
          <ac:chgData name="Cleusa Farias dos Santos" userId="3d14c2da-380f-4e6d-907d-8ea8792570b8" providerId="ADAL" clId="{AB41D727-CFBA-4C65-B483-C6FEE616E877}" dt="2021-07-19T17:48:21.490" v="18845" actId="1076"/>
          <ac:picMkLst>
            <pc:docMk/>
            <pc:sldMk cId="1097523802" sldId="267"/>
            <ac:picMk id="13" creationId="{FBB55CB1-C985-4B29-95F2-97FD58DCE9B3}"/>
          </ac:picMkLst>
        </pc:picChg>
        <pc:picChg chg="add del">
          <ac:chgData name="Cleusa Farias dos Santos" userId="3d14c2da-380f-4e6d-907d-8ea8792570b8" providerId="ADAL" clId="{AB41D727-CFBA-4C65-B483-C6FEE616E877}" dt="2021-07-19T17:39:48.657" v="18453" actId="478"/>
          <ac:picMkLst>
            <pc:docMk/>
            <pc:sldMk cId="1097523802" sldId="267"/>
            <ac:picMk id="36" creationId="{3436CE8A-98A5-420C-BEB7-0A7A3ADEC70D}"/>
          </ac:picMkLst>
        </pc:picChg>
        <pc:picChg chg="add mod">
          <ac:chgData name="Cleusa Farias dos Santos" userId="3d14c2da-380f-4e6d-907d-8ea8792570b8" providerId="ADAL" clId="{AB41D727-CFBA-4C65-B483-C6FEE616E877}" dt="2021-07-19T17:53:25.886" v="18969" actId="1076"/>
          <ac:picMkLst>
            <pc:docMk/>
            <pc:sldMk cId="1097523802" sldId="267"/>
            <ac:picMk id="37" creationId="{C2833EC0-B14F-4625-BA0A-62C3CFBC3A55}"/>
          </ac:picMkLst>
        </pc:picChg>
        <pc:picChg chg="mod">
          <ac:chgData name="Cleusa Farias dos Santos" userId="3d14c2da-380f-4e6d-907d-8ea8792570b8" providerId="ADAL" clId="{AB41D727-CFBA-4C65-B483-C6FEE616E877}" dt="2021-07-19T17:49:55.051" v="18914" actId="1076"/>
          <ac:picMkLst>
            <pc:docMk/>
            <pc:sldMk cId="1097523802" sldId="267"/>
            <ac:picMk id="44" creationId="{D21B8283-09E4-41C6-AADD-89BC50B460A4}"/>
          </ac:picMkLst>
        </pc:picChg>
        <pc:picChg chg="mod">
          <ac:chgData name="Cleusa Farias dos Santos" userId="3d14c2da-380f-4e6d-907d-8ea8792570b8" providerId="ADAL" clId="{AB41D727-CFBA-4C65-B483-C6FEE616E877}" dt="2021-07-19T17:48:38.992" v="18852" actId="14100"/>
          <ac:picMkLst>
            <pc:docMk/>
            <pc:sldMk cId="1097523802" sldId="267"/>
            <ac:picMk id="46" creationId="{5960E620-F065-4B1B-BDDD-9D83A20CF818}"/>
          </ac:picMkLst>
        </pc:picChg>
        <pc:cxnChg chg="mod">
          <ac:chgData name="Cleusa Farias dos Santos" userId="3d14c2da-380f-4e6d-907d-8ea8792570b8" providerId="ADAL" clId="{AB41D727-CFBA-4C65-B483-C6FEE616E877}" dt="2021-07-19T17:48:51.099" v="18859" actId="1035"/>
          <ac:cxnSpMkLst>
            <pc:docMk/>
            <pc:sldMk cId="1097523802" sldId="267"/>
            <ac:cxnSpMk id="58" creationId="{0F44B1E1-6DA9-4F7A-87C1-1B1E5D42EDCF}"/>
          </ac:cxnSpMkLst>
        </pc:cxnChg>
        <pc:cxnChg chg="mod">
          <ac:chgData name="Cleusa Farias dos Santos" userId="3d14c2da-380f-4e6d-907d-8ea8792570b8" providerId="ADAL" clId="{AB41D727-CFBA-4C65-B483-C6FEE616E877}" dt="2021-07-19T17:49:22.655" v="18862" actId="14100"/>
          <ac:cxnSpMkLst>
            <pc:docMk/>
            <pc:sldMk cId="1097523802" sldId="267"/>
            <ac:cxnSpMk id="60" creationId="{2C9DA7E0-DB27-437D-B413-DD594EF88FF0}"/>
          </ac:cxnSpMkLst>
        </pc:cxnChg>
        <pc:cxnChg chg="mod">
          <ac:chgData name="Cleusa Farias dos Santos" userId="3d14c2da-380f-4e6d-907d-8ea8792570b8" providerId="ADAL" clId="{AB41D727-CFBA-4C65-B483-C6FEE616E877}" dt="2021-07-19T17:48:46.654" v="18856" actId="1035"/>
          <ac:cxnSpMkLst>
            <pc:docMk/>
            <pc:sldMk cId="1097523802" sldId="267"/>
            <ac:cxnSpMk id="61" creationId="{E4971A9F-78CA-4FEE-9F55-D3382D7068B1}"/>
          </ac:cxnSpMkLst>
        </pc:cxnChg>
        <pc:cxnChg chg="mod">
          <ac:chgData name="Cleusa Farias dos Santos" userId="3d14c2da-380f-4e6d-907d-8ea8792570b8" providerId="ADAL" clId="{AB41D727-CFBA-4C65-B483-C6FEE616E877}" dt="2021-07-19T17:48:43.393" v="18854" actId="1035"/>
          <ac:cxnSpMkLst>
            <pc:docMk/>
            <pc:sldMk cId="1097523802" sldId="267"/>
            <ac:cxnSpMk id="62" creationId="{A7803DDA-8ED3-437D-9E13-8DCD290DC3FF}"/>
          </ac:cxnSpMkLst>
        </pc:cxnChg>
      </pc:sldChg>
      <pc:sldMasterChg chg="setBg modSldLayout">
        <pc:chgData name="Cleusa Farias dos Santos" userId="3d14c2da-380f-4e6d-907d-8ea8792570b8" providerId="ADAL" clId="{AB41D727-CFBA-4C65-B483-C6FEE616E877}" dt="2021-07-19T17:56:15.624" v="19129"/>
        <pc:sldMasterMkLst>
          <pc:docMk/>
          <pc:sldMasterMk cId="937154624" sldId="2147483648"/>
        </pc:sldMasterMkLst>
        <pc:sldLayoutChg chg="setBg">
          <pc:chgData name="Cleusa Farias dos Santos" userId="3d14c2da-380f-4e6d-907d-8ea8792570b8" providerId="ADAL" clId="{AB41D727-CFBA-4C65-B483-C6FEE616E877}" dt="2021-07-19T17:56:15.624" v="19129"/>
          <pc:sldLayoutMkLst>
            <pc:docMk/>
            <pc:sldMasterMk cId="937154624" sldId="2147483648"/>
            <pc:sldLayoutMk cId="3579830249" sldId="2147483649"/>
          </pc:sldLayoutMkLst>
        </pc:sldLayoutChg>
        <pc:sldLayoutChg chg="setBg">
          <pc:chgData name="Cleusa Farias dos Santos" userId="3d14c2da-380f-4e6d-907d-8ea8792570b8" providerId="ADAL" clId="{AB41D727-CFBA-4C65-B483-C6FEE616E877}" dt="2021-07-19T17:56:15.624" v="19129"/>
          <pc:sldLayoutMkLst>
            <pc:docMk/>
            <pc:sldMasterMk cId="937154624" sldId="2147483648"/>
            <pc:sldLayoutMk cId="1384567903" sldId="2147483650"/>
          </pc:sldLayoutMkLst>
        </pc:sldLayoutChg>
        <pc:sldLayoutChg chg="setBg">
          <pc:chgData name="Cleusa Farias dos Santos" userId="3d14c2da-380f-4e6d-907d-8ea8792570b8" providerId="ADAL" clId="{AB41D727-CFBA-4C65-B483-C6FEE616E877}" dt="2021-07-19T17:56:15.624" v="19129"/>
          <pc:sldLayoutMkLst>
            <pc:docMk/>
            <pc:sldMasterMk cId="937154624" sldId="2147483648"/>
            <pc:sldLayoutMk cId="574823377" sldId="2147483651"/>
          </pc:sldLayoutMkLst>
        </pc:sldLayoutChg>
        <pc:sldLayoutChg chg="setBg">
          <pc:chgData name="Cleusa Farias dos Santos" userId="3d14c2da-380f-4e6d-907d-8ea8792570b8" providerId="ADAL" clId="{AB41D727-CFBA-4C65-B483-C6FEE616E877}" dt="2021-07-19T17:56:15.624" v="19129"/>
          <pc:sldLayoutMkLst>
            <pc:docMk/>
            <pc:sldMasterMk cId="937154624" sldId="2147483648"/>
            <pc:sldLayoutMk cId="814095583" sldId="2147483652"/>
          </pc:sldLayoutMkLst>
        </pc:sldLayoutChg>
        <pc:sldLayoutChg chg="setBg">
          <pc:chgData name="Cleusa Farias dos Santos" userId="3d14c2da-380f-4e6d-907d-8ea8792570b8" providerId="ADAL" clId="{AB41D727-CFBA-4C65-B483-C6FEE616E877}" dt="2021-07-19T17:56:15.624" v="19129"/>
          <pc:sldLayoutMkLst>
            <pc:docMk/>
            <pc:sldMasterMk cId="937154624" sldId="2147483648"/>
            <pc:sldLayoutMk cId="3454580997" sldId="2147483653"/>
          </pc:sldLayoutMkLst>
        </pc:sldLayoutChg>
        <pc:sldLayoutChg chg="setBg">
          <pc:chgData name="Cleusa Farias dos Santos" userId="3d14c2da-380f-4e6d-907d-8ea8792570b8" providerId="ADAL" clId="{AB41D727-CFBA-4C65-B483-C6FEE616E877}" dt="2021-07-19T17:56:15.624" v="19129"/>
          <pc:sldLayoutMkLst>
            <pc:docMk/>
            <pc:sldMasterMk cId="937154624" sldId="2147483648"/>
            <pc:sldLayoutMk cId="3566662680" sldId="2147483654"/>
          </pc:sldLayoutMkLst>
        </pc:sldLayoutChg>
        <pc:sldLayoutChg chg="setBg">
          <pc:chgData name="Cleusa Farias dos Santos" userId="3d14c2da-380f-4e6d-907d-8ea8792570b8" providerId="ADAL" clId="{AB41D727-CFBA-4C65-B483-C6FEE616E877}" dt="2021-07-19T17:56:15.624" v="19129"/>
          <pc:sldLayoutMkLst>
            <pc:docMk/>
            <pc:sldMasterMk cId="937154624" sldId="2147483648"/>
            <pc:sldLayoutMk cId="2146045167" sldId="2147483655"/>
          </pc:sldLayoutMkLst>
        </pc:sldLayoutChg>
        <pc:sldLayoutChg chg="setBg">
          <pc:chgData name="Cleusa Farias dos Santos" userId="3d14c2da-380f-4e6d-907d-8ea8792570b8" providerId="ADAL" clId="{AB41D727-CFBA-4C65-B483-C6FEE616E877}" dt="2021-07-19T17:56:15.624" v="19129"/>
          <pc:sldLayoutMkLst>
            <pc:docMk/>
            <pc:sldMasterMk cId="937154624" sldId="2147483648"/>
            <pc:sldLayoutMk cId="1663763453" sldId="2147483656"/>
          </pc:sldLayoutMkLst>
        </pc:sldLayoutChg>
        <pc:sldLayoutChg chg="setBg">
          <pc:chgData name="Cleusa Farias dos Santos" userId="3d14c2da-380f-4e6d-907d-8ea8792570b8" providerId="ADAL" clId="{AB41D727-CFBA-4C65-B483-C6FEE616E877}" dt="2021-07-19T17:56:15.624" v="19129"/>
          <pc:sldLayoutMkLst>
            <pc:docMk/>
            <pc:sldMasterMk cId="937154624" sldId="2147483648"/>
            <pc:sldLayoutMk cId="1357836146" sldId="2147483657"/>
          </pc:sldLayoutMkLst>
        </pc:sldLayoutChg>
        <pc:sldLayoutChg chg="setBg">
          <pc:chgData name="Cleusa Farias dos Santos" userId="3d14c2da-380f-4e6d-907d-8ea8792570b8" providerId="ADAL" clId="{AB41D727-CFBA-4C65-B483-C6FEE616E877}" dt="2021-07-19T17:56:15.624" v="19129"/>
          <pc:sldLayoutMkLst>
            <pc:docMk/>
            <pc:sldMasterMk cId="937154624" sldId="2147483648"/>
            <pc:sldLayoutMk cId="2841441177" sldId="2147483658"/>
          </pc:sldLayoutMkLst>
        </pc:sldLayoutChg>
        <pc:sldLayoutChg chg="setBg">
          <pc:chgData name="Cleusa Farias dos Santos" userId="3d14c2da-380f-4e6d-907d-8ea8792570b8" providerId="ADAL" clId="{AB41D727-CFBA-4C65-B483-C6FEE616E877}" dt="2021-07-19T17:56:15.624" v="19129"/>
          <pc:sldLayoutMkLst>
            <pc:docMk/>
            <pc:sldMasterMk cId="937154624" sldId="2147483648"/>
            <pc:sldLayoutMk cId="4092142450" sldId="2147483659"/>
          </pc:sldLayoutMkLst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14T21:10:39.87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4C59B8-8B71-41B2-8C19-5550EC6155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1F22FB8-9A6C-4A30-8C10-632803FFB5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BE5AEB2-4F27-4095-A970-A0C833482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0B8D1-022D-4E02-BF4F-074DD7A9020F}" type="datetimeFigureOut">
              <a:rPr lang="pt-BR" smtClean="0"/>
              <a:t>19/07/2021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D956154-873C-4209-9BEB-411E03060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A1BCF2-BEBC-448D-B584-FD096EBE4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3589-AF96-4F47-B3C7-56EE1E0A9E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9830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A1BCD-1632-492B-916A-87C352EEA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6651F6A-1A3D-40AF-B0CC-B0519D734B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6920FBA-B621-41EA-A5FA-4709AF27B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0B8D1-022D-4E02-BF4F-074DD7A9020F}" type="datetimeFigureOut">
              <a:rPr lang="pt-BR" smtClean="0"/>
              <a:t>19/07/2021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904084C-FF01-4DB7-8A75-48365F592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958213-38E8-48FA-B24D-79097AF72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3589-AF96-4F47-B3C7-56EE1E0A9E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1441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855DDE8-2AC1-4149-91C0-9AA9D43FBE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84A8358-8B0D-49A2-B35D-7CAA7B772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7F7AFFB-09EA-483E-AEE1-72DBB108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0B8D1-022D-4E02-BF4F-074DD7A9020F}" type="datetimeFigureOut">
              <a:rPr lang="pt-BR" smtClean="0"/>
              <a:t>19/07/2021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CE2B67-62E9-49F2-A676-58E84E393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71C053E-8FB2-4EAE-84A1-DD93EF31F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3589-AF96-4F47-B3C7-56EE1E0A9E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2142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78B1A5-847D-4B89-B069-64111EC4B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4A51AB-85A6-412C-86E0-D1C075B13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D694374-65C2-4598-9B20-F81F95003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0B8D1-022D-4E02-BF4F-074DD7A9020F}" type="datetimeFigureOut">
              <a:rPr lang="pt-BR" smtClean="0"/>
              <a:t>19/07/2021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59BE0E2-3B70-4D67-A84A-368723269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967899-D01A-46B7-B410-18E776A7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3589-AF96-4F47-B3C7-56EE1E0A9E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4567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74329D-9617-4F46-AD46-2484084E5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6F30315-918C-4B1E-8185-3BA876EB4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E434E20-5332-4AC5-9673-EED8AE41E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0B8D1-022D-4E02-BF4F-074DD7A9020F}" type="datetimeFigureOut">
              <a:rPr lang="pt-BR" smtClean="0"/>
              <a:t>19/07/2021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EE49D2B-517F-425B-97F5-4D1CD15A4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B5C18A6-1420-4117-AD80-118DC9A92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3589-AF96-4F47-B3C7-56EE1E0A9E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4823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64E999-C2E7-43FB-A757-68DD368C1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B9D621-784D-4065-B8CB-B622E3632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550936C-4822-4A23-99D3-41CF9BAB1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76E5060-D7B2-428C-BAFD-FE4C4A6F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0B8D1-022D-4E02-BF4F-074DD7A9020F}" type="datetimeFigureOut">
              <a:rPr lang="pt-BR" smtClean="0"/>
              <a:t>19/07/2021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F635E6C-69A2-472A-83DC-201C51B57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0D7AEB4-E2F6-4758-B4C8-0FA0D6C9A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3589-AF96-4F47-B3C7-56EE1E0A9E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4095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D704EA-759B-48C8-9064-5CAAB72E7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6A1E5BE-5DA0-4D9D-AC1F-2C8C84682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57CD7F6-4A11-4794-8E70-9A0860DED4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0917DEF-AD68-4AC4-A80F-6FBC2F8652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BEFC91B-2CCD-41DC-9267-22D535F625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842E707-05D5-48B0-BC60-C0764BD5A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0B8D1-022D-4E02-BF4F-074DD7A9020F}" type="datetimeFigureOut">
              <a:rPr lang="pt-BR" smtClean="0"/>
              <a:t>19/07/2021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32DB907-BE34-4821-B7A9-C877D50C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7B995C7-F683-4B97-B195-13790DB80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3589-AF96-4F47-B3C7-56EE1E0A9E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4580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7ABBE8-C05C-468B-8ABA-B071C7F19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A9ACC63-EB67-4DBB-9A57-1D2F13863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0B8D1-022D-4E02-BF4F-074DD7A9020F}" type="datetimeFigureOut">
              <a:rPr lang="pt-BR" smtClean="0"/>
              <a:t>19/07/2021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7BECD43-BDB2-48CD-8379-444132157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F5E2951-B2AF-4F89-BFEF-7205656A4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3589-AF96-4F47-B3C7-56EE1E0A9E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6662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78C2BF8-DD3D-4FF0-9FAA-5B5896E56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0B8D1-022D-4E02-BF4F-074DD7A9020F}" type="datetimeFigureOut">
              <a:rPr lang="pt-BR" smtClean="0"/>
              <a:t>19/07/2021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695E653-A476-408A-AB59-424A0675C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A98DE36-A155-4344-8ED0-1F7E0F82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3589-AF96-4F47-B3C7-56EE1E0A9E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6045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A668A0-E3FA-49A4-8CA4-2A73955A8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71E6A77-64D7-4A4B-BF10-1083501DB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F33B5E5-0B2A-4E30-BC91-B5CC2300C6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ACB20D8-0836-48D2-81FD-E1C2D35A3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0B8D1-022D-4E02-BF4F-074DD7A9020F}" type="datetimeFigureOut">
              <a:rPr lang="pt-BR" smtClean="0"/>
              <a:t>19/07/2021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C8CA05C-5085-44CD-9727-B8FF84B20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A523111-99A3-4A2A-9521-7BCCE47D2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3589-AF96-4F47-B3C7-56EE1E0A9E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3763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4929BE-0BF6-4BB0-A27C-92264C4F1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D5B6E37-6290-4523-B19B-F94535B8A1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15B37F6-EF0F-4625-887F-870FDD03D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55D7CE0-9758-4099-94A4-ECE9D44FB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0B8D1-022D-4E02-BF4F-074DD7A9020F}" type="datetimeFigureOut">
              <a:rPr lang="pt-BR" smtClean="0"/>
              <a:t>19/07/2021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DD4A26C-8678-439A-BE6F-A40123513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5C6B7B3-5084-46D1-AE4A-425140AB3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73589-AF96-4F47-B3C7-56EE1E0A9E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7836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7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DDBBD6A-BFED-4849-9598-603D00FE0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D9DF29C-EFD5-4589-A386-A4B172108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A47672-0203-4F6F-B8C1-891E4A993A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0B8D1-022D-4E02-BF4F-074DD7A9020F}" type="datetimeFigureOut">
              <a:rPr lang="pt-BR" smtClean="0"/>
              <a:t>19/07/2021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91F73CB-C447-4095-9FEF-3360AF016C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450B5C6-1777-4FCD-AD05-1A16FE41D6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73589-AF96-4F47-B3C7-56EE1E0A9E2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7154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1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0.png"/><Relationship Id="rId10" Type="http://schemas.openxmlformats.org/officeDocument/2006/relationships/image" Target="../media/image7.svg"/><Relationship Id="rId4" Type="http://schemas.openxmlformats.org/officeDocument/2006/relationships/image" Target="../media/image19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microsoft.com/office/2017/06/relationships/model3d" Target="../media/model3d1.glb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241D7C47-B583-42F7-A8F8-DB4E24048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57" y="1347414"/>
            <a:ext cx="10810685" cy="51978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32CBAFC1-2B0A-4BD7-9EBE-08C838573EC4}"/>
              </a:ext>
            </a:extLst>
          </p:cNvPr>
          <p:cNvSpPr/>
          <p:nvPr/>
        </p:nvSpPr>
        <p:spPr>
          <a:xfrm>
            <a:off x="228600" y="180925"/>
            <a:ext cx="11730789" cy="56045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IPASS</a:t>
            </a:r>
            <a:r>
              <a:rPr lang="pt-BR" sz="32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2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PASSAGEM DE PLANTÃO ENTRE ÁREAS  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MDA</a:t>
            </a:r>
            <a:r>
              <a:rPr lang="pt-BR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5ACB18C5-80AD-4568-ACCC-21CB0A44066B}"/>
              </a:ext>
            </a:extLst>
          </p:cNvPr>
          <p:cNvSpPr/>
          <p:nvPr/>
        </p:nvSpPr>
        <p:spPr>
          <a:xfrm>
            <a:off x="144069" y="2766456"/>
            <a:ext cx="3008564" cy="1464344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2º Passo</a:t>
            </a:r>
            <a:r>
              <a:rPr lang="pt-BR" dirty="0">
                <a:solidFill>
                  <a:srgbClr val="FF0000"/>
                </a:solidFill>
              </a:rPr>
              <a:t>: </a:t>
            </a:r>
            <a:r>
              <a:rPr 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Clicar em</a:t>
            </a:r>
          </a:p>
          <a:p>
            <a:r>
              <a:rPr 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pt-BR" sz="20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Passagem de Plantão</a:t>
            </a:r>
            <a:r>
              <a:rPr 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endParaRPr lang="pt-B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sistema abrirá o I-PASS do lado direito 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AFC9AD90-4DFA-40CF-8AAD-232ECB8C3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5577" y="1437501"/>
            <a:ext cx="1853345" cy="268247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8F04842D-D60D-494E-A7E3-917D00CFE5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36" t="46358" r="55942" b="51002"/>
          <a:stretch/>
        </p:blipFill>
        <p:spPr>
          <a:xfrm>
            <a:off x="3597042" y="2516023"/>
            <a:ext cx="2827145" cy="2408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E0DE5974-2884-4DCD-A0B1-141158F37AF8}"/>
              </a:ext>
            </a:extLst>
          </p:cNvPr>
          <p:cNvSpPr/>
          <p:nvPr/>
        </p:nvSpPr>
        <p:spPr>
          <a:xfrm>
            <a:off x="3261815" y="2405910"/>
            <a:ext cx="8228436" cy="4063129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CDF43204-07AB-46B2-BE81-4223B2A7E813}"/>
              </a:ext>
            </a:extLst>
          </p:cNvPr>
          <p:cNvSpPr/>
          <p:nvPr/>
        </p:nvSpPr>
        <p:spPr>
          <a:xfrm>
            <a:off x="1200989" y="4479535"/>
            <a:ext cx="4089256" cy="1989504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3º Passo: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Clicar dentro do campo </a:t>
            </a: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pt-BR" sz="24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I-PASS</a:t>
            </a: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endParaRPr lang="pt-B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Digitar</a:t>
            </a:r>
            <a:r>
              <a:rPr 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pt-BR" sz="32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//pas</a:t>
            </a:r>
            <a:r>
              <a:rPr lang="pt-B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: </a:t>
            </a:r>
          </a:p>
          <a:p>
            <a:r>
              <a:rPr lang="pt-B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sistema abrirá uma lista de </a:t>
            </a:r>
            <a:r>
              <a:rPr lang="pt-BR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I.PASS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dirty="0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C0D1733F-E6AB-4669-90E4-9333BD68537C}"/>
              </a:ext>
            </a:extLst>
          </p:cNvPr>
          <p:cNvSpPr/>
          <p:nvPr/>
        </p:nvSpPr>
        <p:spPr>
          <a:xfrm>
            <a:off x="5824811" y="4903546"/>
            <a:ext cx="689903" cy="5501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498F6974-CC47-41C1-99E5-7B2FD22E5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4716" y="5034474"/>
            <a:ext cx="386848" cy="282893"/>
          </a:xfrm>
          <a:prstGeom prst="rect">
            <a:avLst/>
          </a:prstGeom>
        </p:spPr>
      </p:pic>
      <p:pic>
        <p:nvPicPr>
          <p:cNvPr id="59" name="Gráfico 58" descr="Seta curva no sentido horário">
            <a:extLst>
              <a:ext uri="{FF2B5EF4-FFF2-40B4-BE49-F238E27FC236}">
                <a16:creationId xmlns:a16="http://schemas.microsoft.com/office/drawing/2014/main" id="{09C08CD2-0A36-4F48-9764-EFB43A4FFC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7837677" flipH="1">
            <a:off x="245085" y="4056466"/>
            <a:ext cx="1105939" cy="1264003"/>
          </a:xfrm>
          <a:prstGeom prst="rect">
            <a:avLst/>
          </a:prstGeom>
        </p:spPr>
      </p:pic>
      <p:pic>
        <p:nvPicPr>
          <p:cNvPr id="60" name="Gráfico 59" descr="Dedo indicador apontando para a direita">
            <a:extLst>
              <a:ext uri="{FF2B5EF4-FFF2-40B4-BE49-F238E27FC236}">
                <a16:creationId xmlns:a16="http://schemas.microsoft.com/office/drawing/2014/main" id="{64F2950E-A111-49F0-A90E-3DF8B1E9A3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50970" y="4802143"/>
            <a:ext cx="914400" cy="914400"/>
          </a:xfrm>
          <a:prstGeom prst="rect">
            <a:avLst/>
          </a:prstGeom>
        </p:spPr>
      </p:pic>
      <p:sp>
        <p:nvSpPr>
          <p:cNvPr id="62" name="Elipse 61">
            <a:extLst>
              <a:ext uri="{FF2B5EF4-FFF2-40B4-BE49-F238E27FC236}">
                <a16:creationId xmlns:a16="http://schemas.microsoft.com/office/drawing/2014/main" id="{E8F98A3E-6923-47CF-BEB7-F18C3B15E10E}"/>
              </a:ext>
            </a:extLst>
          </p:cNvPr>
          <p:cNvSpPr/>
          <p:nvPr/>
        </p:nvSpPr>
        <p:spPr>
          <a:xfrm>
            <a:off x="725815" y="2321459"/>
            <a:ext cx="2067961" cy="3639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Retângulo: Cantos Arredondados 64">
            <a:extLst>
              <a:ext uri="{FF2B5EF4-FFF2-40B4-BE49-F238E27FC236}">
                <a16:creationId xmlns:a16="http://schemas.microsoft.com/office/drawing/2014/main" id="{112B9115-4367-4D2D-B331-4677F8129B77}"/>
              </a:ext>
            </a:extLst>
          </p:cNvPr>
          <p:cNvSpPr/>
          <p:nvPr/>
        </p:nvSpPr>
        <p:spPr>
          <a:xfrm>
            <a:off x="7435986" y="5029025"/>
            <a:ext cx="3209265" cy="1464344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4º Passo</a:t>
            </a:r>
            <a:r>
              <a:rPr lang="pt-BR" sz="2000" dirty="0">
                <a:solidFill>
                  <a:srgbClr val="FF0000"/>
                </a:solidFill>
              </a:rPr>
              <a:t>: </a:t>
            </a:r>
          </a:p>
          <a:p>
            <a:r>
              <a:rPr lang="pt-B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Clicar duas vezes sobre</a:t>
            </a:r>
          </a:p>
          <a:p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pt-BR" sz="28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passagem MDA</a:t>
            </a: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  <a:p>
            <a:endParaRPr lang="pt-B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Seta: Curva para a Direita 67">
            <a:extLst>
              <a:ext uri="{FF2B5EF4-FFF2-40B4-BE49-F238E27FC236}">
                <a16:creationId xmlns:a16="http://schemas.microsoft.com/office/drawing/2014/main" id="{FBF6AD52-B7F9-4CD0-8008-31081583900C}"/>
              </a:ext>
            </a:extLst>
          </p:cNvPr>
          <p:cNvSpPr/>
          <p:nvPr/>
        </p:nvSpPr>
        <p:spPr>
          <a:xfrm rot="4875987">
            <a:off x="3644286" y="-1114365"/>
            <a:ext cx="955723" cy="5258903"/>
          </a:xfrm>
          <a:prstGeom prst="curvedRightArrow">
            <a:avLst>
              <a:gd name="adj1" fmla="val 25000"/>
              <a:gd name="adj2" fmla="val 52653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9" name="Retângulo: Cantos Arredondados 68">
            <a:extLst>
              <a:ext uri="{FF2B5EF4-FFF2-40B4-BE49-F238E27FC236}">
                <a16:creationId xmlns:a16="http://schemas.microsoft.com/office/drawing/2014/main" id="{9A2531FF-1B3A-4D8D-876F-AC15CA8F29C7}"/>
              </a:ext>
            </a:extLst>
          </p:cNvPr>
          <p:cNvSpPr/>
          <p:nvPr/>
        </p:nvSpPr>
        <p:spPr>
          <a:xfrm>
            <a:off x="6438900" y="1041354"/>
            <a:ext cx="2682022" cy="1142289"/>
          </a:xfrm>
          <a:prstGeom prst="roundRect">
            <a:avLst/>
          </a:prstGeom>
          <a:solidFill>
            <a:srgbClr val="00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2000" dirty="0"/>
          </a:p>
          <a:p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1º Passo 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pt-B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Entrar no prontuário do paciente.</a:t>
            </a:r>
          </a:p>
          <a:p>
            <a:pPr algn="ctr"/>
            <a:endParaRPr lang="pt-BR" sz="2000" dirty="0"/>
          </a:p>
        </p:txBody>
      </p:sp>
      <p:pic>
        <p:nvPicPr>
          <p:cNvPr id="71" name="Imagem 70">
            <a:extLst>
              <a:ext uri="{FF2B5EF4-FFF2-40B4-BE49-F238E27FC236}">
                <a16:creationId xmlns:a16="http://schemas.microsoft.com/office/drawing/2014/main" id="{7E32499A-BDF2-41AE-9750-794AB2515F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01713" y="3556356"/>
            <a:ext cx="2431828" cy="1383030"/>
          </a:xfrm>
          <a:prstGeom prst="rect">
            <a:avLst/>
          </a:prstGeom>
        </p:spPr>
      </p:pic>
      <p:pic>
        <p:nvPicPr>
          <p:cNvPr id="72" name="Gráfico 71" descr="Seta curva no sentido horário">
            <a:extLst>
              <a:ext uri="{FF2B5EF4-FFF2-40B4-BE49-F238E27FC236}">
                <a16:creationId xmlns:a16="http://schemas.microsoft.com/office/drawing/2014/main" id="{3A0F65C4-F903-4F79-8736-BDE3A023AF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4417481" flipH="1">
            <a:off x="5744078" y="4949419"/>
            <a:ext cx="1257072" cy="2594114"/>
          </a:xfrm>
          <a:prstGeom prst="rect">
            <a:avLst/>
          </a:prstGeom>
        </p:spPr>
      </p:pic>
      <p:pic>
        <p:nvPicPr>
          <p:cNvPr id="74" name="Gráfico 73" descr="Dedo indicador apontando para a direita">
            <a:extLst>
              <a:ext uri="{FF2B5EF4-FFF2-40B4-BE49-F238E27FC236}">
                <a16:creationId xmlns:a16="http://schemas.microsoft.com/office/drawing/2014/main" id="{57808340-8C96-4195-8FA0-B28BEE375B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10531078" y="3548008"/>
            <a:ext cx="933496" cy="914400"/>
          </a:xfrm>
          <a:prstGeom prst="rect">
            <a:avLst/>
          </a:prstGeom>
        </p:spPr>
      </p:pic>
      <p:pic>
        <p:nvPicPr>
          <p:cNvPr id="76" name="Gráfico 75" descr="Dedo indicador apontando para a direita">
            <a:extLst>
              <a:ext uri="{FF2B5EF4-FFF2-40B4-BE49-F238E27FC236}">
                <a16:creationId xmlns:a16="http://schemas.microsoft.com/office/drawing/2014/main" id="{AC3E0FAD-6524-432B-AE1B-406CA94BE5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2444650" y="2200214"/>
            <a:ext cx="713467" cy="698100"/>
          </a:xfrm>
          <a:prstGeom prst="rect">
            <a:avLst/>
          </a:prstGeom>
        </p:spPr>
      </p:pic>
      <p:pic>
        <p:nvPicPr>
          <p:cNvPr id="77" name="Gráfico 76" descr="Dedo indicador apontando para a direita">
            <a:extLst>
              <a:ext uri="{FF2B5EF4-FFF2-40B4-BE49-F238E27FC236}">
                <a16:creationId xmlns:a16="http://schemas.microsoft.com/office/drawing/2014/main" id="{52CC9D7B-9851-4195-8E3F-75A6FBB9FE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730697" y="1280273"/>
            <a:ext cx="755703" cy="755703"/>
          </a:xfrm>
          <a:prstGeom prst="rect">
            <a:avLst/>
          </a:prstGeom>
        </p:spPr>
      </p:pic>
      <p:sp>
        <p:nvSpPr>
          <p:cNvPr id="78" name="Elipse 77">
            <a:extLst>
              <a:ext uri="{FF2B5EF4-FFF2-40B4-BE49-F238E27FC236}">
                <a16:creationId xmlns:a16="http://schemas.microsoft.com/office/drawing/2014/main" id="{F8A6AA15-7FEC-497F-A5CE-BB767E0A9D46}"/>
              </a:ext>
            </a:extLst>
          </p:cNvPr>
          <p:cNvSpPr/>
          <p:nvPr/>
        </p:nvSpPr>
        <p:spPr>
          <a:xfrm>
            <a:off x="9028577" y="3813004"/>
            <a:ext cx="1431070" cy="2792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0" name="Conector de Seta Reta 79">
            <a:extLst>
              <a:ext uri="{FF2B5EF4-FFF2-40B4-BE49-F238E27FC236}">
                <a16:creationId xmlns:a16="http://schemas.microsoft.com/office/drawing/2014/main" id="{27B4FA64-E2E8-494E-A5FF-98DD305D7220}"/>
              </a:ext>
            </a:extLst>
          </p:cNvPr>
          <p:cNvCxnSpPr/>
          <p:nvPr/>
        </p:nvCxnSpPr>
        <p:spPr>
          <a:xfrm flipV="1">
            <a:off x="9744112" y="4099821"/>
            <a:ext cx="0" cy="113139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771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E05AD24-EB7B-4207-80B7-36240435C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97" y="1195396"/>
            <a:ext cx="10812210" cy="5261304"/>
          </a:xfrm>
          <a:prstGeom prst="rect">
            <a:avLst/>
          </a:prstGeom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9398A5A-EF88-4F95-83D0-829510044E0B}"/>
              </a:ext>
            </a:extLst>
          </p:cNvPr>
          <p:cNvSpPr/>
          <p:nvPr/>
        </p:nvSpPr>
        <p:spPr>
          <a:xfrm>
            <a:off x="721894" y="2237873"/>
            <a:ext cx="2213810" cy="26469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882D0D5E-D9C0-4DFC-B985-22BBD4FF5AC3}"/>
              </a:ext>
            </a:extLst>
          </p:cNvPr>
          <p:cNvSpPr/>
          <p:nvPr/>
        </p:nvSpPr>
        <p:spPr>
          <a:xfrm>
            <a:off x="228600" y="195767"/>
            <a:ext cx="11730789" cy="50950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IPASS</a:t>
            </a:r>
            <a:r>
              <a:rPr lang="pt-BR" sz="32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2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PASSAGEM DE PLANTÃO ENTRE ÁREAS  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MDA</a:t>
            </a:r>
            <a:r>
              <a:rPr lang="pt-BR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B5A687C-6B35-43EA-9053-B25D0F465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127" y="1972177"/>
            <a:ext cx="4524375" cy="43815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31B717E-D4AE-4C6E-B286-18F1265AC2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58"/>
          <a:stretch/>
        </p:blipFill>
        <p:spPr>
          <a:xfrm>
            <a:off x="6280487" y="2945280"/>
            <a:ext cx="1809323" cy="3770587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976077F7-ED94-49A8-A725-C115B7AB8008}"/>
              </a:ext>
            </a:extLst>
          </p:cNvPr>
          <p:cNvSpPr/>
          <p:nvPr/>
        </p:nvSpPr>
        <p:spPr>
          <a:xfrm>
            <a:off x="4756326" y="1194328"/>
            <a:ext cx="3309420" cy="1750952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5º Passo</a:t>
            </a:r>
            <a:r>
              <a:rPr lang="pt-BR" sz="2000" dirty="0">
                <a:solidFill>
                  <a:srgbClr val="FF0000"/>
                </a:solidFill>
              </a:rPr>
              <a:t>: </a:t>
            </a:r>
          </a:p>
          <a:p>
            <a:r>
              <a:rPr lang="pt-B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Preencher o </a:t>
            </a: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IPASS</a:t>
            </a:r>
          </a:p>
          <a:p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pt-BR" sz="28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Passagem MDA</a:t>
            </a: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pt-B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os dados do paciente. </a:t>
            </a:r>
          </a:p>
          <a:p>
            <a:endParaRPr lang="pt-B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F66C746D-6D8A-4C2E-84D6-E9004DC928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2073" flipV="1">
            <a:off x="7286930" y="1486182"/>
            <a:ext cx="1876983" cy="1676896"/>
          </a:xfrm>
          <a:prstGeom prst="rect">
            <a:avLst/>
          </a:prstGeom>
          <a:ln w="12700">
            <a:noFill/>
          </a:ln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1836526A-75DA-4E80-A178-7CAD5BCF0116}"/>
              </a:ext>
            </a:extLst>
          </p:cNvPr>
          <p:cNvSpPr/>
          <p:nvPr/>
        </p:nvSpPr>
        <p:spPr>
          <a:xfrm>
            <a:off x="6291707" y="5839319"/>
            <a:ext cx="1694524" cy="7971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196837A2-7460-48FF-8561-EA5836DFD03C}"/>
              </a:ext>
            </a:extLst>
          </p:cNvPr>
          <p:cNvSpPr/>
          <p:nvPr/>
        </p:nvSpPr>
        <p:spPr>
          <a:xfrm>
            <a:off x="1579390" y="3271211"/>
            <a:ext cx="4664523" cy="2507143"/>
          </a:xfrm>
          <a:prstGeom prst="roundRect">
            <a:avLst/>
          </a:prstGeom>
          <a:solidFill>
            <a:srgbClr val="00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6º Passo</a:t>
            </a:r>
            <a:r>
              <a:rPr lang="pt-BR" sz="2000" dirty="0">
                <a:solidFill>
                  <a:srgbClr val="FF0000"/>
                </a:solidFill>
              </a:rPr>
              <a:t>:   </a:t>
            </a:r>
            <a:r>
              <a:rPr lang="pt-BR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Clicar em </a:t>
            </a:r>
            <a:endParaRPr lang="pt-BR" sz="2000" dirty="0">
              <a:solidFill>
                <a:srgbClr val="FF0000"/>
              </a:solidFill>
            </a:endParaRPr>
          </a:p>
          <a:p>
            <a:r>
              <a:rPr lang="pt-B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pt-BR" sz="28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Passagem de Plantão entre Áreas</a:t>
            </a:r>
            <a:r>
              <a:rPr lang="pt-B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”: </a:t>
            </a:r>
            <a:r>
              <a:rPr lang="pt-B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somente dessa forma você poderá </a:t>
            </a:r>
            <a:r>
              <a:rPr 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pt-BR" sz="20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assinar</a:t>
            </a:r>
            <a:r>
              <a:rPr 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pt-B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esse</a:t>
            </a: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documento, para que ele fique gravado no Millennium. </a:t>
            </a:r>
            <a:endParaRPr lang="pt-BR" dirty="0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D0F73EFF-4B6B-4FC0-9CD5-600BE5573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716099" flipV="1">
            <a:off x="4965752" y="5421957"/>
            <a:ext cx="1662517" cy="1485292"/>
          </a:xfrm>
          <a:prstGeom prst="rect">
            <a:avLst/>
          </a:prstGeom>
        </p:spPr>
      </p:pic>
      <p:pic>
        <p:nvPicPr>
          <p:cNvPr id="28" name="Gráfico 27" descr="Dedo indicador apontando para a direita">
            <a:extLst>
              <a:ext uri="{FF2B5EF4-FFF2-40B4-BE49-F238E27FC236}">
                <a16:creationId xmlns:a16="http://schemas.microsoft.com/office/drawing/2014/main" id="{FF095262-2C5B-48AF-986A-3BE36C2CB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7898774" y="6077541"/>
            <a:ext cx="713467" cy="69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12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E05AD24-EB7B-4207-80B7-36240435C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97" y="1195396"/>
            <a:ext cx="10812210" cy="5261304"/>
          </a:xfrm>
          <a:prstGeom prst="rect">
            <a:avLst/>
          </a:prstGeom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9398A5A-EF88-4F95-83D0-829510044E0B}"/>
              </a:ext>
            </a:extLst>
          </p:cNvPr>
          <p:cNvSpPr/>
          <p:nvPr/>
        </p:nvSpPr>
        <p:spPr>
          <a:xfrm>
            <a:off x="721894" y="2237873"/>
            <a:ext cx="2213810" cy="26469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882D0D5E-D9C0-4DFC-B985-22BBD4FF5AC3}"/>
              </a:ext>
            </a:extLst>
          </p:cNvPr>
          <p:cNvSpPr/>
          <p:nvPr/>
        </p:nvSpPr>
        <p:spPr>
          <a:xfrm>
            <a:off x="228600" y="195767"/>
            <a:ext cx="11730789" cy="509500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IPASS</a:t>
            </a:r>
            <a:r>
              <a:rPr lang="pt-BR" sz="32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2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PASSAGEM DE PLANTÃO ENTRE ÁREAS  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MDA</a:t>
            </a:r>
            <a:r>
              <a:rPr lang="pt-BR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B5A687C-6B35-43EA-9053-B25D0F465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127" y="1972177"/>
            <a:ext cx="4524375" cy="43815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31B717E-D4AE-4C6E-B286-18F1265AC2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58"/>
          <a:stretch/>
        </p:blipFill>
        <p:spPr>
          <a:xfrm>
            <a:off x="6280487" y="2945280"/>
            <a:ext cx="1809323" cy="3770587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976077F7-ED94-49A8-A725-C115B7AB8008}"/>
              </a:ext>
            </a:extLst>
          </p:cNvPr>
          <p:cNvSpPr/>
          <p:nvPr/>
        </p:nvSpPr>
        <p:spPr>
          <a:xfrm>
            <a:off x="7848448" y="989796"/>
            <a:ext cx="3309420" cy="1750952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5º Passo</a:t>
            </a:r>
            <a:r>
              <a:rPr lang="pt-BR" sz="2000" dirty="0">
                <a:solidFill>
                  <a:srgbClr val="FF0000"/>
                </a:solidFill>
              </a:rPr>
              <a:t>: </a:t>
            </a:r>
          </a:p>
          <a:p>
            <a:r>
              <a:rPr lang="pt-B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Preencher o </a:t>
            </a: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IPASS</a:t>
            </a:r>
          </a:p>
          <a:p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pt-BR" sz="28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Passagem MDA</a:t>
            </a: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pt-B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os dados do paciente. </a:t>
            </a:r>
          </a:p>
          <a:p>
            <a:endParaRPr lang="pt-B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F66C746D-6D8A-4C2E-84D6-E9004DC928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795425" flipV="1">
            <a:off x="9852212" y="1672120"/>
            <a:ext cx="1876983" cy="1676896"/>
          </a:xfrm>
          <a:prstGeom prst="rect">
            <a:avLst/>
          </a:prstGeom>
          <a:ln w="12700">
            <a:noFill/>
          </a:ln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1836526A-75DA-4E80-A178-7CAD5BCF0116}"/>
              </a:ext>
            </a:extLst>
          </p:cNvPr>
          <p:cNvSpPr/>
          <p:nvPr/>
        </p:nvSpPr>
        <p:spPr>
          <a:xfrm>
            <a:off x="6291707" y="5839319"/>
            <a:ext cx="1694524" cy="7971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196837A2-7460-48FF-8561-EA5836DFD03C}"/>
              </a:ext>
            </a:extLst>
          </p:cNvPr>
          <p:cNvSpPr/>
          <p:nvPr/>
        </p:nvSpPr>
        <p:spPr>
          <a:xfrm>
            <a:off x="1579390" y="1974671"/>
            <a:ext cx="4664523" cy="2507143"/>
          </a:xfrm>
          <a:prstGeom prst="roundRect">
            <a:avLst/>
          </a:prstGeom>
          <a:solidFill>
            <a:srgbClr val="00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6º Passo</a:t>
            </a:r>
            <a:r>
              <a:rPr lang="pt-BR" sz="2000" dirty="0">
                <a:solidFill>
                  <a:srgbClr val="FF0000"/>
                </a:solidFill>
              </a:rPr>
              <a:t>:   </a:t>
            </a:r>
            <a:r>
              <a:rPr lang="pt-BR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Clicar em </a:t>
            </a:r>
            <a:endParaRPr lang="pt-BR" sz="2000" dirty="0">
              <a:solidFill>
                <a:srgbClr val="FF0000"/>
              </a:solidFill>
            </a:endParaRPr>
          </a:p>
          <a:p>
            <a:r>
              <a:rPr lang="pt-B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pt-BR" sz="28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Passagem de Plantão entre Áreas</a:t>
            </a:r>
            <a:r>
              <a:rPr lang="pt-BR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”: </a:t>
            </a:r>
            <a:r>
              <a:rPr lang="pt-B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somente dessa forma você poderá </a:t>
            </a:r>
            <a:r>
              <a:rPr 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pt-BR" sz="20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assinar</a:t>
            </a:r>
            <a:r>
              <a:rPr 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pt-B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esse</a:t>
            </a: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documento, para que ele fique gravado no Millennium. </a:t>
            </a:r>
            <a:endParaRPr lang="pt-BR" dirty="0"/>
          </a:p>
        </p:txBody>
      </p:sp>
      <p:pic>
        <p:nvPicPr>
          <p:cNvPr id="28" name="Gráfico 27" descr="Dedo indicador apontando para a direita">
            <a:extLst>
              <a:ext uri="{FF2B5EF4-FFF2-40B4-BE49-F238E27FC236}">
                <a16:creationId xmlns:a16="http://schemas.microsoft.com/office/drawing/2014/main" id="{FF095262-2C5B-48AF-986A-3BE36C2CB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7898774" y="6077541"/>
            <a:ext cx="713467" cy="698100"/>
          </a:xfrm>
          <a:prstGeom prst="rect">
            <a:avLst/>
          </a:prstGeom>
        </p:spPr>
      </p:pic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6AA0BA1E-A227-453B-ABEE-DA0D68B47B7D}"/>
              </a:ext>
            </a:extLst>
          </p:cNvPr>
          <p:cNvSpPr/>
          <p:nvPr/>
        </p:nvSpPr>
        <p:spPr>
          <a:xfrm>
            <a:off x="619263" y="4827019"/>
            <a:ext cx="2803358" cy="1214095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7º Passo</a:t>
            </a: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pt-B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pt-BR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ASSINAR/ENVIAR</a:t>
            </a:r>
            <a:r>
              <a:rPr 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pt-BR" dirty="0">
                <a:solidFill>
                  <a:srgbClr val="002060"/>
                </a:solidFill>
              </a:rPr>
              <a:t> </a:t>
            </a:r>
          </a:p>
          <a:p>
            <a:endParaRPr lang="pt-BR" dirty="0">
              <a:solidFill>
                <a:srgbClr val="002060"/>
              </a:solidFill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F5EF16D5-89A9-497F-8638-F58A23ADBA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7494" y="6198792"/>
            <a:ext cx="3371850" cy="438150"/>
          </a:xfrm>
          <a:prstGeom prst="rect">
            <a:avLst/>
          </a:prstGeom>
        </p:spPr>
      </p:pic>
      <p:pic>
        <p:nvPicPr>
          <p:cNvPr id="23" name="Gráfico 22" descr="Seta curva no sentido horário">
            <a:extLst>
              <a:ext uri="{FF2B5EF4-FFF2-40B4-BE49-F238E27FC236}">
                <a16:creationId xmlns:a16="http://schemas.microsoft.com/office/drawing/2014/main" id="{333546EA-E607-42D6-8B34-6C62989398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7918849" flipH="1">
            <a:off x="1773188" y="5385019"/>
            <a:ext cx="722918" cy="1293200"/>
          </a:xfrm>
          <a:prstGeom prst="rect">
            <a:avLst/>
          </a:prstGeom>
        </p:spPr>
      </p:pic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081DC972-69C4-4670-B2AB-B69F65430FDB}"/>
              </a:ext>
            </a:extLst>
          </p:cNvPr>
          <p:cNvSpPr/>
          <p:nvPr/>
        </p:nvSpPr>
        <p:spPr>
          <a:xfrm>
            <a:off x="2417494" y="6198792"/>
            <a:ext cx="3297455" cy="41558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inal de Multiplicação 20">
            <a:extLst>
              <a:ext uri="{FF2B5EF4-FFF2-40B4-BE49-F238E27FC236}">
                <a16:creationId xmlns:a16="http://schemas.microsoft.com/office/drawing/2014/main" id="{4A49B470-CC6F-466F-83F3-C443A64D6EE2}"/>
              </a:ext>
            </a:extLst>
          </p:cNvPr>
          <p:cNvSpPr/>
          <p:nvPr/>
        </p:nvSpPr>
        <p:spPr>
          <a:xfrm>
            <a:off x="3794078" y="6198792"/>
            <a:ext cx="450376" cy="415586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Sinal de Multiplicação 25">
            <a:extLst>
              <a:ext uri="{FF2B5EF4-FFF2-40B4-BE49-F238E27FC236}">
                <a16:creationId xmlns:a16="http://schemas.microsoft.com/office/drawing/2014/main" id="{EF4B456C-655A-4F4C-B993-D05CF9184C4B}"/>
              </a:ext>
            </a:extLst>
          </p:cNvPr>
          <p:cNvSpPr/>
          <p:nvPr/>
        </p:nvSpPr>
        <p:spPr>
          <a:xfrm>
            <a:off x="4915473" y="6214712"/>
            <a:ext cx="450376" cy="415586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9852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882D0D5E-D9C0-4DFC-B985-22BBD4FF5AC3}"/>
              </a:ext>
            </a:extLst>
          </p:cNvPr>
          <p:cNvSpPr/>
          <p:nvPr/>
        </p:nvSpPr>
        <p:spPr>
          <a:xfrm>
            <a:off x="228600" y="171702"/>
            <a:ext cx="11730789" cy="550191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IPASS</a:t>
            </a:r>
            <a:r>
              <a:rPr lang="pt-BR" sz="32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2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PASSAGEM DE PLANTÃO ENTRE ÁREAS  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MDA</a:t>
            </a:r>
            <a:r>
              <a:rPr lang="pt-BR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2A383CB-4946-45CA-A649-22F31BB78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602" y="1187672"/>
            <a:ext cx="7132385" cy="499250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48A0AE37-52FA-4B59-B781-066D4F5CA9B3}"/>
              </a:ext>
            </a:extLst>
          </p:cNvPr>
          <p:cNvSpPr/>
          <p:nvPr/>
        </p:nvSpPr>
        <p:spPr>
          <a:xfrm>
            <a:off x="4143953" y="5792743"/>
            <a:ext cx="1548514" cy="3310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8A563832-FF26-4379-BA39-28CB96454C56}"/>
              </a:ext>
            </a:extLst>
          </p:cNvPr>
          <p:cNvSpPr/>
          <p:nvPr/>
        </p:nvSpPr>
        <p:spPr>
          <a:xfrm>
            <a:off x="4881402" y="3252596"/>
            <a:ext cx="2803358" cy="1777558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7º Passo</a:t>
            </a: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pt-B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dirty="0">
                <a:solidFill>
                  <a:srgbClr val="002060"/>
                </a:solidFill>
              </a:rPr>
              <a:t>Clicar em </a:t>
            </a:r>
          </a:p>
          <a:p>
            <a:r>
              <a:rPr 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pt-BR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ASSINAR/ENVIAR</a:t>
            </a:r>
            <a:r>
              <a:rPr 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pt-BR" dirty="0">
                <a:solidFill>
                  <a:srgbClr val="002060"/>
                </a:solidFill>
              </a:rPr>
              <a:t> </a:t>
            </a:r>
          </a:p>
          <a:p>
            <a:endParaRPr lang="pt-BR" dirty="0">
              <a:solidFill>
                <a:srgbClr val="002060"/>
              </a:solidFill>
            </a:endParaRPr>
          </a:p>
        </p:txBody>
      </p:sp>
      <p:pic>
        <p:nvPicPr>
          <p:cNvPr id="36" name="Gráfico 35" descr="Seta curva no sentido horário">
            <a:extLst>
              <a:ext uri="{FF2B5EF4-FFF2-40B4-BE49-F238E27FC236}">
                <a16:creationId xmlns:a16="http://schemas.microsoft.com/office/drawing/2014/main" id="{3436CE8A-98A5-420C-BEB7-0A7A3ADEC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1577201" flipH="1">
            <a:off x="4493105" y="4189576"/>
            <a:ext cx="962204" cy="1721249"/>
          </a:xfrm>
          <a:prstGeom prst="rect">
            <a:avLst/>
          </a:prstGeom>
        </p:spPr>
      </p:pic>
      <p:sp>
        <p:nvSpPr>
          <p:cNvPr id="53" name="CaixaDeTexto 52">
            <a:extLst>
              <a:ext uri="{FF2B5EF4-FFF2-40B4-BE49-F238E27FC236}">
                <a16:creationId xmlns:a16="http://schemas.microsoft.com/office/drawing/2014/main" id="{52FEEF6F-6BF5-47B9-914D-8D01421A2C99}"/>
              </a:ext>
            </a:extLst>
          </p:cNvPr>
          <p:cNvSpPr txBox="1"/>
          <p:nvPr/>
        </p:nvSpPr>
        <p:spPr>
          <a:xfrm>
            <a:off x="6224900" y="1822402"/>
            <a:ext cx="276038" cy="409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" name="Sinal de Multiplicação 1">
            <a:extLst>
              <a:ext uri="{FF2B5EF4-FFF2-40B4-BE49-F238E27FC236}">
                <a16:creationId xmlns:a16="http://schemas.microsoft.com/office/drawing/2014/main" id="{32696F72-1534-46EB-81B7-C1E9BE48020D}"/>
              </a:ext>
            </a:extLst>
          </p:cNvPr>
          <p:cNvSpPr/>
          <p:nvPr/>
        </p:nvSpPr>
        <p:spPr>
          <a:xfrm>
            <a:off x="5931724" y="5608958"/>
            <a:ext cx="898725" cy="75500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Sinal de Multiplicação 25">
            <a:extLst>
              <a:ext uri="{FF2B5EF4-FFF2-40B4-BE49-F238E27FC236}">
                <a16:creationId xmlns:a16="http://schemas.microsoft.com/office/drawing/2014/main" id="{54AC4B91-9B93-4627-8C01-28CE5A19D214}"/>
              </a:ext>
            </a:extLst>
          </p:cNvPr>
          <p:cNvSpPr/>
          <p:nvPr/>
        </p:nvSpPr>
        <p:spPr>
          <a:xfrm>
            <a:off x="7694562" y="5597582"/>
            <a:ext cx="898725" cy="755006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990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882D0D5E-D9C0-4DFC-B985-22BBD4FF5AC3}"/>
              </a:ext>
            </a:extLst>
          </p:cNvPr>
          <p:cNvSpPr/>
          <p:nvPr/>
        </p:nvSpPr>
        <p:spPr>
          <a:xfrm>
            <a:off x="228600" y="171702"/>
            <a:ext cx="11730789" cy="550191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IPASS</a:t>
            </a:r>
            <a:r>
              <a:rPr lang="pt-BR" sz="32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200" b="1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PASSAGEM DE PLANTÃO ENTRE ÁREAS  </a:t>
            </a: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MDA</a:t>
            </a:r>
            <a:r>
              <a:rPr lang="pt-BR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FBB55CB1-C985-4B29-95F2-97FD58DCE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381" y="2560258"/>
            <a:ext cx="7042242" cy="412604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5AD8CC76-B0EA-4B0E-A7A9-E49F5A8C3972}"/>
              </a:ext>
            </a:extLst>
          </p:cNvPr>
          <p:cNvSpPr/>
          <p:nvPr/>
        </p:nvSpPr>
        <p:spPr>
          <a:xfrm>
            <a:off x="2673280" y="3533114"/>
            <a:ext cx="609521" cy="32690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9E6696E1-8E24-4214-B42D-0E559F87E1F9}"/>
              </a:ext>
            </a:extLst>
          </p:cNvPr>
          <p:cNvSpPr/>
          <p:nvPr/>
        </p:nvSpPr>
        <p:spPr>
          <a:xfrm>
            <a:off x="3804209" y="5120835"/>
            <a:ext cx="569608" cy="2766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4" name="Gráfico 43" descr="Dedo indicador apontando para a direita">
            <a:extLst>
              <a:ext uri="{FF2B5EF4-FFF2-40B4-BE49-F238E27FC236}">
                <a16:creationId xmlns:a16="http://schemas.microsoft.com/office/drawing/2014/main" id="{D21B8283-09E4-41C6-AADD-89BC50B46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 flipH="1">
            <a:off x="3696606" y="5288507"/>
            <a:ext cx="784814" cy="767910"/>
          </a:xfrm>
          <a:prstGeom prst="rect">
            <a:avLst/>
          </a:prstGeom>
        </p:spPr>
      </p:pic>
      <p:pic>
        <p:nvPicPr>
          <p:cNvPr id="46" name="Imagem 45">
            <a:extLst>
              <a:ext uri="{FF2B5EF4-FFF2-40B4-BE49-F238E27FC236}">
                <a16:creationId xmlns:a16="http://schemas.microsoft.com/office/drawing/2014/main" id="{5960E620-F065-4B1B-BDDD-9D83A20CF8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6659" y="3583172"/>
            <a:ext cx="2975610" cy="870247"/>
          </a:xfrm>
          <a:prstGeom prst="rect">
            <a:avLst/>
          </a:prstGeom>
        </p:spPr>
      </p:pic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id="{68D2D44B-A921-4E81-A578-42FBE760114D}"/>
              </a:ext>
            </a:extLst>
          </p:cNvPr>
          <p:cNvSpPr/>
          <p:nvPr/>
        </p:nvSpPr>
        <p:spPr>
          <a:xfrm>
            <a:off x="3683220" y="3442881"/>
            <a:ext cx="3099476" cy="101053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Texto Explicativo: Seta para Baixo 47">
            <a:extLst>
              <a:ext uri="{FF2B5EF4-FFF2-40B4-BE49-F238E27FC236}">
                <a16:creationId xmlns:a16="http://schemas.microsoft.com/office/drawing/2014/main" id="{2335276B-569E-47D6-963C-33B6C4A00C01}"/>
              </a:ext>
            </a:extLst>
          </p:cNvPr>
          <p:cNvSpPr/>
          <p:nvPr/>
        </p:nvSpPr>
        <p:spPr>
          <a:xfrm>
            <a:off x="2616112" y="870793"/>
            <a:ext cx="7042242" cy="2228899"/>
          </a:xfrm>
          <a:prstGeom prst="downArrowCallou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i="1" u="sng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PARA VISUALIZAR O IPASS PREENCHIDO SIGA O CAMINHO DESCRITO</a:t>
            </a:r>
            <a:r>
              <a:rPr lang="pt-BR" sz="1600" b="1" i="1" u="sng" dirty="0">
                <a:solidFill>
                  <a:srgbClr val="C00000"/>
                </a:solidFill>
              </a:rPr>
              <a:t>: </a:t>
            </a:r>
          </a:p>
          <a:p>
            <a:endParaRPr lang="pt-BR" sz="1600" dirty="0">
              <a:solidFill>
                <a:srgbClr val="002060"/>
              </a:solidFill>
            </a:endParaRPr>
          </a:p>
          <a:p>
            <a:r>
              <a:rPr lang="pt-BR" sz="1600" dirty="0">
                <a:solidFill>
                  <a:srgbClr val="FF0000"/>
                </a:solidFill>
                <a:sym typeface="Wingdings" panose="05000000000000000000" pitchFamily="2" charset="2"/>
              </a:rPr>
              <a:t>1º </a:t>
            </a:r>
            <a:r>
              <a:rPr lang="pt-BR" sz="1600" dirty="0">
                <a:solidFill>
                  <a:srgbClr val="002060"/>
                </a:solidFill>
              </a:rPr>
              <a:t>“</a:t>
            </a:r>
            <a:r>
              <a:rPr lang="pt-BR" sz="1200" b="1" i="1" u="sng" dirty="0">
                <a:solidFill>
                  <a:srgbClr val="002060"/>
                </a:solidFill>
              </a:rPr>
              <a:t>NOTAS</a:t>
            </a:r>
            <a:r>
              <a:rPr lang="pt-BR" sz="1600" dirty="0">
                <a:solidFill>
                  <a:srgbClr val="002060"/>
                </a:solidFill>
              </a:rPr>
              <a:t>”</a:t>
            </a:r>
            <a:r>
              <a:rPr lang="pt-BR" sz="1600" dirty="0">
                <a:solidFill>
                  <a:srgbClr val="002060"/>
                </a:solidFill>
                <a:sym typeface="Wingdings" panose="05000000000000000000" pitchFamily="2" charset="2"/>
              </a:rPr>
              <a:t>  </a:t>
            </a:r>
            <a:r>
              <a:rPr lang="pt-BR" sz="1600" dirty="0">
                <a:solidFill>
                  <a:srgbClr val="FF0000"/>
                </a:solidFill>
                <a:sym typeface="Wingdings" panose="05000000000000000000" pitchFamily="2" charset="2"/>
              </a:rPr>
              <a:t>2º</a:t>
            </a:r>
            <a:r>
              <a:rPr lang="pt-BR" sz="1600" dirty="0">
                <a:solidFill>
                  <a:srgbClr val="002060"/>
                </a:solidFill>
                <a:sym typeface="Wingdings" panose="05000000000000000000" pitchFamily="2" charset="2"/>
              </a:rPr>
              <a:t>  “</a:t>
            </a:r>
            <a:r>
              <a:rPr lang="pt-BR" sz="1200" b="1" i="1" u="sng" dirty="0">
                <a:solidFill>
                  <a:srgbClr val="002060"/>
                </a:solidFill>
                <a:sym typeface="Wingdings" panose="05000000000000000000" pitchFamily="2" charset="2"/>
              </a:rPr>
              <a:t>POR TIPOS</a:t>
            </a:r>
            <a:r>
              <a:rPr lang="pt-BR" sz="1600" dirty="0">
                <a:solidFill>
                  <a:srgbClr val="002060"/>
                </a:solidFill>
                <a:sym typeface="Wingdings" panose="05000000000000000000" pitchFamily="2" charset="2"/>
              </a:rPr>
              <a:t>” </a:t>
            </a:r>
            <a:r>
              <a:rPr lang="pt-BR" sz="1600" i="1" dirty="0">
                <a:solidFill>
                  <a:srgbClr val="FF0000"/>
                </a:solidFill>
                <a:sym typeface="Wingdings" panose="05000000000000000000" pitchFamily="2" charset="2"/>
              </a:rPr>
              <a:t> 3º  </a:t>
            </a:r>
            <a:r>
              <a:rPr lang="pt-BR" sz="1600" i="1" dirty="0">
                <a:solidFill>
                  <a:srgbClr val="002060"/>
                </a:solidFill>
                <a:sym typeface="Wingdings" panose="05000000000000000000" pitchFamily="2" charset="2"/>
              </a:rPr>
              <a:t>“</a:t>
            </a:r>
            <a:r>
              <a:rPr lang="pt-BR" sz="1200" b="1" i="1" u="sng" dirty="0">
                <a:solidFill>
                  <a:srgbClr val="002060"/>
                </a:solidFill>
                <a:sym typeface="Wingdings" panose="05000000000000000000" pitchFamily="2" charset="2"/>
              </a:rPr>
              <a:t>NOTAS DE ENFERMAGEM”</a:t>
            </a:r>
            <a:r>
              <a:rPr lang="pt-BR" sz="1200" dirty="0">
                <a:solidFill>
                  <a:srgbClr val="002060"/>
                </a:solidFill>
                <a:sym typeface="Wingdings" panose="05000000000000000000" pitchFamily="2" charset="2"/>
              </a:rPr>
              <a:t>  </a:t>
            </a:r>
            <a:r>
              <a:rPr lang="pt-BR" sz="1600" dirty="0">
                <a:solidFill>
                  <a:srgbClr val="002060"/>
                </a:solidFill>
                <a:sym typeface="Wingdings" panose="05000000000000000000" pitchFamily="2" charset="2"/>
              </a:rPr>
              <a:t> </a:t>
            </a:r>
          </a:p>
          <a:p>
            <a:r>
              <a:rPr lang="pt-BR" sz="1600" dirty="0">
                <a:solidFill>
                  <a:srgbClr val="FF0000"/>
                </a:solidFill>
                <a:sym typeface="Wingdings" panose="05000000000000000000" pitchFamily="2" charset="2"/>
              </a:rPr>
              <a:t>4º</a:t>
            </a:r>
            <a:r>
              <a:rPr lang="pt-BR" sz="1600" dirty="0">
                <a:solidFill>
                  <a:srgbClr val="002060"/>
                </a:solidFill>
                <a:sym typeface="Wingdings" panose="05000000000000000000" pitchFamily="2" charset="2"/>
              </a:rPr>
              <a:t>  “</a:t>
            </a:r>
            <a:r>
              <a:rPr lang="pt-BR" sz="1200" b="1" i="1" u="sng" dirty="0">
                <a:solidFill>
                  <a:srgbClr val="002060"/>
                </a:solidFill>
                <a:sym typeface="Wingdings" panose="05000000000000000000" pitchFamily="2" charset="2"/>
              </a:rPr>
              <a:t>ANOTAÇÕES DE ENFERMAGEM</a:t>
            </a:r>
            <a:r>
              <a:rPr lang="pt-BR" sz="1600" dirty="0">
                <a:solidFill>
                  <a:srgbClr val="002060"/>
                </a:solidFill>
                <a:sym typeface="Wingdings" panose="05000000000000000000" pitchFamily="2" charset="2"/>
              </a:rPr>
              <a:t>”  </a:t>
            </a:r>
            <a:r>
              <a:rPr lang="pt-BR" sz="1600" dirty="0">
                <a:solidFill>
                  <a:srgbClr val="FF0000"/>
                </a:solidFill>
                <a:sym typeface="Wingdings" panose="05000000000000000000" pitchFamily="2" charset="2"/>
              </a:rPr>
              <a:t>5º </a:t>
            </a:r>
            <a:r>
              <a:rPr lang="pt-BR" sz="1600" dirty="0">
                <a:solidFill>
                  <a:srgbClr val="002060"/>
                </a:solidFill>
                <a:sym typeface="Wingdings" panose="05000000000000000000" pitchFamily="2" charset="2"/>
              </a:rPr>
              <a:t>“</a:t>
            </a:r>
            <a:r>
              <a:rPr lang="pt-BR" sz="1200" b="1" i="1" u="sng" dirty="0">
                <a:solidFill>
                  <a:srgbClr val="002060"/>
                </a:solidFill>
                <a:sym typeface="Wingdings" panose="05000000000000000000" pitchFamily="2" charset="2"/>
              </a:rPr>
              <a:t>PASSAGEM DE PLANTÃO</a:t>
            </a:r>
            <a:r>
              <a:rPr lang="pt-BR" sz="1600" dirty="0">
                <a:solidFill>
                  <a:srgbClr val="002060"/>
                </a:solidFill>
                <a:sym typeface="Wingdings" panose="05000000000000000000" pitchFamily="2" charset="2"/>
              </a:rPr>
              <a:t>” </a:t>
            </a:r>
          </a:p>
          <a:p>
            <a:r>
              <a:rPr lang="pt-BR" sz="1600" dirty="0">
                <a:solidFill>
                  <a:srgbClr val="FF0000"/>
                </a:solidFill>
                <a:sym typeface="Wingdings" panose="05000000000000000000" pitchFamily="2" charset="2"/>
              </a:rPr>
              <a:t>6º  </a:t>
            </a:r>
            <a:r>
              <a:rPr lang="pt-BR" sz="1600" dirty="0">
                <a:solidFill>
                  <a:srgbClr val="002060"/>
                </a:solidFill>
                <a:sym typeface="Wingdings" panose="05000000000000000000" pitchFamily="2" charset="2"/>
              </a:rPr>
              <a:t>“</a:t>
            </a:r>
            <a:r>
              <a:rPr lang="pt-BR" sz="1200" b="1" i="1" u="sng" dirty="0">
                <a:solidFill>
                  <a:srgbClr val="002060"/>
                </a:solidFill>
                <a:sym typeface="Wingdings" panose="05000000000000000000" pitchFamily="2" charset="2"/>
              </a:rPr>
              <a:t>PASSAGEM DE PLANTÃO ENTRE ÁREAS</a:t>
            </a:r>
            <a:r>
              <a:rPr lang="pt-BR" sz="1600" dirty="0">
                <a:solidFill>
                  <a:srgbClr val="002060"/>
                </a:solidFill>
                <a:sym typeface="Wingdings" panose="05000000000000000000" pitchFamily="2" charset="2"/>
              </a:rPr>
              <a:t>”</a:t>
            </a:r>
            <a:endParaRPr lang="pt-BR" sz="1600" b="1" i="1" u="sng" dirty="0">
              <a:solidFill>
                <a:srgbClr val="002060"/>
              </a:solidFill>
            </a:endParaRPr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id="{1DCCBBE5-0A15-4CB0-8679-EC45D9E74B9A}"/>
              </a:ext>
            </a:extLst>
          </p:cNvPr>
          <p:cNvSpPr/>
          <p:nvPr/>
        </p:nvSpPr>
        <p:spPr>
          <a:xfrm>
            <a:off x="3195026" y="3234329"/>
            <a:ext cx="304268" cy="3334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58" name="Conector de Seta Reta 57">
            <a:extLst>
              <a:ext uri="{FF2B5EF4-FFF2-40B4-BE49-F238E27FC236}">
                <a16:creationId xmlns:a16="http://schemas.microsoft.com/office/drawing/2014/main" id="{0F44B1E1-6DA9-4F7A-87C1-1B1E5D42EDCF}"/>
              </a:ext>
            </a:extLst>
          </p:cNvPr>
          <p:cNvCxnSpPr>
            <a:cxnSpLocks/>
          </p:cNvCxnSpPr>
          <p:nvPr/>
        </p:nvCxnSpPr>
        <p:spPr>
          <a:xfrm flipH="1">
            <a:off x="5216434" y="4194976"/>
            <a:ext cx="120837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de Seta Reta 59">
            <a:extLst>
              <a:ext uri="{FF2B5EF4-FFF2-40B4-BE49-F238E27FC236}">
                <a16:creationId xmlns:a16="http://schemas.microsoft.com/office/drawing/2014/main" id="{2C9DA7E0-DB27-437D-B413-DD594EF88FF0}"/>
              </a:ext>
            </a:extLst>
          </p:cNvPr>
          <p:cNvCxnSpPr>
            <a:cxnSpLocks/>
          </p:cNvCxnSpPr>
          <p:nvPr/>
        </p:nvCxnSpPr>
        <p:spPr>
          <a:xfrm flipH="1">
            <a:off x="6638639" y="4351598"/>
            <a:ext cx="75977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de Seta Reta 60">
            <a:extLst>
              <a:ext uri="{FF2B5EF4-FFF2-40B4-BE49-F238E27FC236}">
                <a16:creationId xmlns:a16="http://schemas.microsoft.com/office/drawing/2014/main" id="{E4971A9F-78CA-4FEE-9F55-D3382D7068B1}"/>
              </a:ext>
            </a:extLst>
          </p:cNvPr>
          <p:cNvCxnSpPr>
            <a:cxnSpLocks/>
          </p:cNvCxnSpPr>
          <p:nvPr/>
        </p:nvCxnSpPr>
        <p:spPr>
          <a:xfrm flipH="1">
            <a:off x="5503817" y="4039918"/>
            <a:ext cx="38336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de Seta Reta 61">
            <a:extLst>
              <a:ext uri="{FF2B5EF4-FFF2-40B4-BE49-F238E27FC236}">
                <a16:creationId xmlns:a16="http://schemas.microsoft.com/office/drawing/2014/main" id="{A7803DDA-8ED3-437D-9E13-8DCD290DC3FF}"/>
              </a:ext>
            </a:extLst>
          </p:cNvPr>
          <p:cNvCxnSpPr>
            <a:cxnSpLocks/>
          </p:cNvCxnSpPr>
          <p:nvPr/>
        </p:nvCxnSpPr>
        <p:spPr>
          <a:xfrm flipH="1">
            <a:off x="5137564" y="3857586"/>
            <a:ext cx="57889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Elipse 62">
            <a:extLst>
              <a:ext uri="{FF2B5EF4-FFF2-40B4-BE49-F238E27FC236}">
                <a16:creationId xmlns:a16="http://schemas.microsoft.com/office/drawing/2014/main" id="{0867DC49-C890-4AE7-8896-447BA59522B6}"/>
              </a:ext>
            </a:extLst>
          </p:cNvPr>
          <p:cNvSpPr/>
          <p:nvPr/>
        </p:nvSpPr>
        <p:spPr>
          <a:xfrm>
            <a:off x="4362354" y="4997302"/>
            <a:ext cx="334695" cy="3639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4" name="Elipse 63">
            <a:extLst>
              <a:ext uri="{FF2B5EF4-FFF2-40B4-BE49-F238E27FC236}">
                <a16:creationId xmlns:a16="http://schemas.microsoft.com/office/drawing/2014/main" id="{8A86BF2C-6C3C-49F8-B824-121219518D71}"/>
              </a:ext>
            </a:extLst>
          </p:cNvPr>
          <p:cNvSpPr/>
          <p:nvPr/>
        </p:nvSpPr>
        <p:spPr>
          <a:xfrm>
            <a:off x="7078527" y="4130060"/>
            <a:ext cx="319886" cy="35520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65" name="Elipse 64">
            <a:extLst>
              <a:ext uri="{FF2B5EF4-FFF2-40B4-BE49-F238E27FC236}">
                <a16:creationId xmlns:a16="http://schemas.microsoft.com/office/drawing/2014/main" id="{A16E1D4B-896C-4A75-A17D-2761B4D22DED}"/>
              </a:ext>
            </a:extLst>
          </p:cNvPr>
          <p:cNvSpPr/>
          <p:nvPr/>
        </p:nvSpPr>
        <p:spPr>
          <a:xfrm>
            <a:off x="6372550" y="3990381"/>
            <a:ext cx="276607" cy="2942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6" name="Elipse 65">
            <a:extLst>
              <a:ext uri="{FF2B5EF4-FFF2-40B4-BE49-F238E27FC236}">
                <a16:creationId xmlns:a16="http://schemas.microsoft.com/office/drawing/2014/main" id="{EE26AE56-C344-4A48-AB29-6D13E778B91F}"/>
              </a:ext>
            </a:extLst>
          </p:cNvPr>
          <p:cNvSpPr/>
          <p:nvPr/>
        </p:nvSpPr>
        <p:spPr>
          <a:xfrm>
            <a:off x="5881895" y="3854175"/>
            <a:ext cx="276607" cy="3023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81F96F1B-BA34-4D95-942E-39A112213966}"/>
              </a:ext>
            </a:extLst>
          </p:cNvPr>
          <p:cNvSpPr/>
          <p:nvPr/>
        </p:nvSpPr>
        <p:spPr>
          <a:xfrm>
            <a:off x="5594882" y="3644607"/>
            <a:ext cx="276607" cy="31652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7" name="Gráfico 36" descr="Dedo indicador apontando para a direita">
            <a:extLst>
              <a:ext uri="{FF2B5EF4-FFF2-40B4-BE49-F238E27FC236}">
                <a16:creationId xmlns:a16="http://schemas.microsoft.com/office/drawing/2014/main" id="{C2833EC0-B14F-4625-BA0A-62C3CFBC3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 flipH="1">
            <a:off x="2615467" y="3705020"/>
            <a:ext cx="784814" cy="76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23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Tinta 3">
                <a:extLst>
                  <a:ext uri="{FF2B5EF4-FFF2-40B4-BE49-F238E27FC236}">
                    <a16:creationId xmlns:a16="http://schemas.microsoft.com/office/drawing/2014/main" id="{2CB0C9C6-9EF3-44B1-928D-B44A5093379D}"/>
                  </a:ext>
                </a:extLst>
              </p14:cNvPr>
              <p14:cNvContentPartPr/>
              <p14:nvPr/>
            </p14:nvContentPartPr>
            <p14:xfrm>
              <a:off x="6850805" y="2469498"/>
              <a:ext cx="360" cy="360"/>
            </p14:xfrm>
          </p:contentPart>
        </mc:Choice>
        <mc:Fallback xmlns="">
          <p:pic>
            <p:nvPicPr>
              <p:cNvPr id="4" name="Tinta 3">
                <a:extLst>
                  <a:ext uri="{FF2B5EF4-FFF2-40B4-BE49-F238E27FC236}">
                    <a16:creationId xmlns:a16="http://schemas.microsoft.com/office/drawing/2014/main" id="{2CB0C9C6-9EF3-44B1-928D-B44A5093379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41805" y="246085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Imagem 19">
            <a:extLst>
              <a:ext uri="{FF2B5EF4-FFF2-40B4-BE49-F238E27FC236}">
                <a16:creationId xmlns:a16="http://schemas.microsoft.com/office/drawing/2014/main" id="{14A676B9-DD71-4175-9979-271FBEB9ED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42" y="120332"/>
            <a:ext cx="11034716" cy="1291355"/>
          </a:xfrm>
          <a:prstGeom prst="rect">
            <a:avLst/>
          </a:prstGeom>
        </p:spPr>
      </p:pic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FD220519-5A1D-4ED2-994D-94AC23456D88}"/>
              </a:ext>
            </a:extLst>
          </p:cNvPr>
          <p:cNvSpPr/>
          <p:nvPr/>
        </p:nvSpPr>
        <p:spPr>
          <a:xfrm>
            <a:off x="818974" y="1130113"/>
            <a:ext cx="6640605" cy="2313439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pt-BR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>
                <a:solidFill>
                  <a:srgbClr val="002060"/>
                </a:solidFill>
              </a:rPr>
              <a:t>Paciente está colhendo urina de 24 horas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>
                <a:solidFill>
                  <a:srgbClr val="002060"/>
                </a:solidFill>
              </a:rPr>
              <a:t>Após o USG, encaminhar paciente para Tomo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>
                <a:solidFill>
                  <a:srgbClr val="002060"/>
                </a:solidFill>
              </a:rPr>
              <a:t>Médico titular acompanhará o exame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>
                <a:solidFill>
                  <a:srgbClr val="002060"/>
                </a:solidFill>
              </a:rPr>
              <a:t>Recebendo medicação para febre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>
                <a:solidFill>
                  <a:srgbClr val="002060"/>
                </a:solidFill>
              </a:rPr>
              <a:t>Não fechar sonda nasogástrica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>
                <a:solidFill>
                  <a:srgbClr val="002060"/>
                </a:solidFill>
              </a:rPr>
              <a:t>Se perder acesso venoso periférico: não repuncionar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>
                <a:solidFill>
                  <a:srgbClr val="002060"/>
                </a:solidFill>
              </a:rPr>
              <a:t>Não retirar curativo para fazer o exame </a:t>
            </a:r>
          </a:p>
          <a:p>
            <a:pPr algn="ctr"/>
            <a:endParaRPr lang="pt-BR" b="1" dirty="0">
              <a:solidFill>
                <a:srgbClr val="002060"/>
              </a:solidFill>
            </a:endParaRP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35286B55-ED6A-45C1-BD1B-E3FBC050A01F}"/>
              </a:ext>
            </a:extLst>
          </p:cNvPr>
          <p:cNvSpPr/>
          <p:nvPr/>
        </p:nvSpPr>
        <p:spPr>
          <a:xfrm>
            <a:off x="818974" y="3725126"/>
            <a:ext cx="6640605" cy="2675674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>
                <a:solidFill>
                  <a:srgbClr val="002060"/>
                </a:solidFill>
              </a:rPr>
              <a:t>Paciente com episódios de hipoglicemia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>
                <a:solidFill>
                  <a:srgbClr val="002060"/>
                </a:solidFill>
              </a:rPr>
              <a:t>Paciente com risco de retirada de dispositivo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>
                <a:solidFill>
                  <a:srgbClr val="002060"/>
                </a:solidFill>
              </a:rPr>
              <a:t>Episódios de agressão anterior: cuidado na manipulação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>
                <a:solidFill>
                  <a:srgbClr val="002060"/>
                </a:solidFill>
              </a:rPr>
              <a:t>Não puncionar MSE: paciente mastectomizada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>
                <a:solidFill>
                  <a:srgbClr val="002060"/>
                </a:solidFill>
              </a:rPr>
              <a:t>Não medir pressão arterial em MSE: paciente mastectomizada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>
                <a:solidFill>
                  <a:srgbClr val="002060"/>
                </a:solidFill>
              </a:rPr>
              <a:t>Paciente com pele friável : cuidado especial na manipulação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>
                <a:solidFill>
                  <a:srgbClr val="002060"/>
                </a:solidFill>
              </a:rPr>
              <a:t>Paciente claustrofóbico, não conseguiu fazer o exame</a:t>
            </a:r>
          </a:p>
        </p:txBody>
      </p:sp>
      <p:pic>
        <p:nvPicPr>
          <p:cNvPr id="32" name="Gráfico 31" descr="Estetoscópio">
            <a:extLst>
              <a:ext uri="{FF2B5EF4-FFF2-40B4-BE49-F238E27FC236}">
                <a16:creationId xmlns:a16="http://schemas.microsoft.com/office/drawing/2014/main" id="{B7AF7A1C-E2A1-432A-A543-198B00DE59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70836" y="4153960"/>
            <a:ext cx="624548" cy="624548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0" name="Modelo 3D 39" descr="Elos">
                <a:extLst>
                  <a:ext uri="{FF2B5EF4-FFF2-40B4-BE49-F238E27FC236}">
                    <a16:creationId xmlns:a16="http://schemas.microsoft.com/office/drawing/2014/main" id="{5F349967-FF1D-490F-A3F1-667FE06CFD4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44693276"/>
                  </p:ext>
                </p:extLst>
              </p:nvPr>
            </p:nvGraphicFramePr>
            <p:xfrm>
              <a:off x="4787677" y="780257"/>
              <a:ext cx="2985386" cy="2351516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2985386" cy="2351516"/>
                    </a:xfrm>
                    <a:prstGeom prst="rect">
                      <a:avLst/>
                    </a:prstGeom>
                  </am3d:spPr>
                  <am3d:camera>
                    <am3d:pos x="0" y="0" z="747718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7812" d="1000000"/>
                    <am3d:preTrans dx="5737674" dy="-11363692" dz="-750036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8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7966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 frame="88294"/>
                    </a:ext>
                  </am3d:extLst>
                  <am3d:objViewport viewportSz="45287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0" name="Modelo 3D 39" descr="Elos">
                <a:extLst>
                  <a:ext uri="{FF2B5EF4-FFF2-40B4-BE49-F238E27FC236}">
                    <a16:creationId xmlns:a16="http://schemas.microsoft.com/office/drawing/2014/main" id="{5F349967-FF1D-490F-A3F1-667FE06CFD4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87677" y="780257"/>
                <a:ext cx="2985386" cy="2351516"/>
              </a:xfrm>
              <a:prstGeom prst="rect">
                <a:avLst/>
              </a:prstGeom>
            </p:spPr>
          </p:pic>
        </mc:Fallback>
      </mc:AlternateContent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id="{8B9FE7E2-6F12-414E-8328-B8987493CDF5}"/>
              </a:ext>
            </a:extLst>
          </p:cNvPr>
          <p:cNvSpPr/>
          <p:nvPr/>
        </p:nvSpPr>
        <p:spPr>
          <a:xfrm>
            <a:off x="7276003" y="1855412"/>
            <a:ext cx="4629939" cy="915764"/>
          </a:xfrm>
          <a:prstGeom prst="roundRect">
            <a:avLst/>
          </a:prstGeom>
          <a:solidFill>
            <a:srgbClr val="002060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Exemplos:  </a:t>
            </a:r>
            <a:r>
              <a:rPr lang="pt-B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“AÇÕES PENDENTES”</a:t>
            </a:r>
            <a:endParaRPr lang="pt-BR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id="{BD99FB22-8DFD-4C83-B9C3-6A2279BDAE86}"/>
              </a:ext>
            </a:extLst>
          </p:cNvPr>
          <p:cNvSpPr/>
          <p:nvPr/>
        </p:nvSpPr>
        <p:spPr>
          <a:xfrm>
            <a:off x="7330597" y="4576079"/>
            <a:ext cx="4629939" cy="1046137"/>
          </a:xfrm>
          <a:prstGeom prst="roundRect">
            <a:avLst/>
          </a:prstGeom>
          <a:solidFill>
            <a:srgbClr val="002060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Exemplos: </a:t>
            </a:r>
          </a:p>
          <a:p>
            <a:pPr algn="ctr"/>
            <a:r>
              <a:rPr lang="pt-B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“SITUAÇÕES PREOCUPANTES”</a:t>
            </a:r>
          </a:p>
        </p:txBody>
      </p:sp>
    </p:spTree>
    <p:extLst>
      <p:ext uri="{BB962C8B-B14F-4D97-AF65-F5344CB8AC3E}">
        <p14:creationId xmlns:p14="http://schemas.microsoft.com/office/powerpoint/2010/main" val="48941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7967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tivo de Imagem" ma:contentTypeID="0x0101009148F5A04DDD49CBA7127AADA5FB792B00AADE34325A8B49CDA8BB4DB53328F2140058BD92E9AC8AF949A374E00BB636D8A0" ma:contentTypeVersion="1" ma:contentTypeDescription="Carregar uma imagem." ma:contentTypeScope="" ma:versionID="2bc47b396e74848db949fc16403f6534">
  <xsd:schema xmlns:xsd="http://www.w3.org/2001/XMLSchema" xmlns:xs="http://www.w3.org/2001/XMLSchema" xmlns:p="http://schemas.microsoft.com/office/2006/metadata/properties" xmlns:ns1="http://schemas.microsoft.com/sharepoint/v3" xmlns:ns2="CA841A73-73EA-4A42-9122-D4C5CFD31375" xmlns:ns3="http://schemas.microsoft.com/sharepoint/v3/fields" targetNamespace="http://schemas.microsoft.com/office/2006/metadata/properties" ma:root="true" ma:fieldsID="753474e977ee4cafa7abbc3f21c80b14" ns1:_="" ns2:_="" ns3:_="">
    <xsd:import namespace="http://schemas.microsoft.com/sharepoint/v3"/>
    <xsd:import namespace="CA841A73-73EA-4A42-9122-D4C5CFD31375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Caminho da URL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Tipo de Arquivo" ma:hidden="true" ma:internalName="File_x0020_Type" ma:readOnly="true">
      <xsd:simpleType>
        <xsd:restriction base="dms:Text"/>
      </xsd:simpleType>
    </xsd:element>
    <xsd:element name="HTML_x0020_File_x0020_Type" ma:index="10" nillable="true" ma:displayName="Tipo de Arquivo HTML" ma:hidden="true" ma:internalName="HTML_x0020_File_x0020_Type" ma:readOnly="true">
      <xsd:simpleType>
        <xsd:restriction base="dms:Text"/>
      </xsd:simpleType>
    </xsd:element>
    <xsd:element name="FSObjType" ma:index="11" nillable="true" ma:displayName="Tipo de Item" ma:hidden="true" ma:list="Docs" ma:internalName="FSObjType" ma:readOnly="true" ma:showField="FSType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41A73-73EA-4A42-9122-D4C5CFD31375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Existe Miniatura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Há Visualização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Largura" ma:internalName="ImageWidth" ma:readOnly="true">
      <xsd:simpleType>
        <xsd:restriction base="dms:Unknown"/>
      </xsd:simpleType>
    </xsd:element>
    <xsd:element name="ImageHeight" ma:index="22" nillable="true" ma:displayName="Altura" ma:internalName="ImageHeight" ma:readOnly="true">
      <xsd:simpleType>
        <xsd:restriction base="dms:Unknown"/>
      </xsd:simpleType>
    </xsd:element>
    <xsd:element name="ImageCreateDate" ma:index="25" nillable="true" ma:displayName="Data da Imagem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Direitos Autorais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Autor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 ma:index="23" ma:displayName="Comentários"/>
        <xsd:element name="keywords" minOccurs="0" maxOccurs="1" type="xsd:string" ma:index="14" ma:displayName="Palavras-chave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CreateDate xmlns="CA841A73-73EA-4A42-9122-D4C5CFD31375" xsi:nil="true"/>
    <wic_System_Copyright xmlns="http://schemas.microsoft.com/sharepoint/v3/fields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D96EE1-3B61-43B5-A031-E792372155D8}"/>
</file>

<file path=customXml/itemProps2.xml><?xml version="1.0" encoding="utf-8"?>
<ds:datastoreItem xmlns:ds="http://schemas.openxmlformats.org/officeDocument/2006/customXml" ds:itemID="{9920D17F-ACFE-4160-85D9-8C080626CB2D}"/>
</file>

<file path=customXml/itemProps3.xml><?xml version="1.0" encoding="utf-8"?>
<ds:datastoreItem xmlns:ds="http://schemas.openxmlformats.org/officeDocument/2006/customXml" ds:itemID="{043C3A04-C462-4318-A753-44A75B301858}"/>
</file>

<file path=docProps/app.xml><?xml version="1.0" encoding="utf-8"?>
<Properties xmlns="http://schemas.openxmlformats.org/officeDocument/2006/extended-properties" xmlns:vt="http://schemas.openxmlformats.org/officeDocument/2006/docPropsVTypes">
  <TotalTime>1797</TotalTime>
  <Words>377</Words>
  <Application>Microsoft Office PowerPoint</Application>
  <PresentationFormat>Widescreen</PresentationFormat>
  <Paragraphs>65</Paragraphs>
  <Slides>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Cleusa Farias dos Santos</dc:creator>
  <cp:lastModifiedBy>Cleusa Farias dos Santos</cp:lastModifiedBy>
  <cp:revision>6</cp:revision>
  <dcterms:created xsi:type="dcterms:W3CDTF">2021-07-14T16:39:25Z</dcterms:created>
  <dcterms:modified xsi:type="dcterms:W3CDTF">2021-07-19T17:57:27Z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0x0101009148F5A04DDD49CBA7127AADA5FB792B00AADE34325A8B49CDA8BB4DB53328F2140058BD92E9AC8AF949A374E00BB636D8A0</vt:lpwstr>
  </property>
</Properties>
</file>